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5" r:id="rId4"/>
  </p:sldMasterIdLst>
  <p:notesMasterIdLst>
    <p:notesMasterId r:id="rId45"/>
  </p:notesMasterIdLst>
  <p:handoutMasterIdLst>
    <p:handoutMasterId r:id="rId46"/>
  </p:handoutMasterIdLst>
  <p:sldIdLst>
    <p:sldId id="256" r:id="rId5"/>
    <p:sldId id="298" r:id="rId6"/>
    <p:sldId id="261" r:id="rId7"/>
    <p:sldId id="299" r:id="rId8"/>
    <p:sldId id="306" r:id="rId9"/>
    <p:sldId id="307" r:id="rId10"/>
    <p:sldId id="308" r:id="rId11"/>
    <p:sldId id="309" r:id="rId12"/>
    <p:sldId id="310" r:id="rId13"/>
    <p:sldId id="311" r:id="rId14"/>
    <p:sldId id="312" r:id="rId15"/>
    <p:sldId id="313" r:id="rId16"/>
    <p:sldId id="314" r:id="rId17"/>
    <p:sldId id="315" r:id="rId18"/>
    <p:sldId id="316" r:id="rId19"/>
    <p:sldId id="317" r:id="rId20"/>
    <p:sldId id="318" r:id="rId21"/>
    <p:sldId id="319" r:id="rId22"/>
    <p:sldId id="320" r:id="rId23"/>
    <p:sldId id="321" r:id="rId24"/>
    <p:sldId id="322" r:id="rId25"/>
    <p:sldId id="323" r:id="rId26"/>
    <p:sldId id="324" r:id="rId27"/>
    <p:sldId id="325" r:id="rId28"/>
    <p:sldId id="326" r:id="rId29"/>
    <p:sldId id="327" r:id="rId30"/>
    <p:sldId id="328" r:id="rId31"/>
    <p:sldId id="329" r:id="rId32"/>
    <p:sldId id="330" r:id="rId33"/>
    <p:sldId id="331" r:id="rId34"/>
    <p:sldId id="332" r:id="rId35"/>
    <p:sldId id="333" r:id="rId36"/>
    <p:sldId id="334" r:id="rId37"/>
    <p:sldId id="335" r:id="rId38"/>
    <p:sldId id="336" r:id="rId39"/>
    <p:sldId id="337" r:id="rId40"/>
    <p:sldId id="338" r:id="rId41"/>
    <p:sldId id="303" r:id="rId42"/>
    <p:sldId id="304" r:id="rId43"/>
    <p:sldId id="340"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249" autoAdjust="0"/>
  </p:normalViewPr>
  <p:slideViewPr>
    <p:cSldViewPr snapToGrid="0" showGuides="1">
      <p:cViewPr varScale="1">
        <p:scale>
          <a:sx n="82" d="100"/>
          <a:sy n="82" d="100"/>
        </p:scale>
        <p:origin x="643" y="72"/>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60" d="100"/>
          <a:sy n="60" d="100"/>
        </p:scale>
        <p:origin x="3187" y="43"/>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F07F19-1F50-4B42-A7A0-278DF9D25BB1}"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F05611F0-8256-4954-B6CB-ED6B4F2DD397}">
      <dgm:prSet custT="1"/>
      <dgm:spPr>
        <a:solidFill>
          <a:schemeClr val="accent1"/>
        </a:solidFill>
        <a:ln>
          <a:noFill/>
        </a:ln>
      </dgm:spPr>
      <dgm:t>
        <a:bodyPr lIns="288000"/>
        <a:lstStyle/>
        <a:p>
          <a:r>
            <a:rPr lang="en-US" sz="2400" dirty="0"/>
            <a:t>https://omicstutorials.com/motif-sequence-structure-motifs-bioinformatics-analysis/</a:t>
          </a:r>
          <a:endParaRPr lang="en-US" sz="1600" dirty="0">
            <a:solidFill>
              <a:schemeClr val="accent1">
                <a:lumMod val="20000"/>
                <a:lumOff val="80000"/>
              </a:schemeClr>
            </a:solidFill>
          </a:endParaRPr>
        </a:p>
      </dgm:t>
    </dgm:pt>
    <dgm:pt modelId="{CD7328D6-9FAE-4506-9BDB-E06A571EC1D4}" type="parTrans" cxnId="{914FACD2-336A-4471-9E99-312B3F8EAB04}">
      <dgm:prSet/>
      <dgm:spPr/>
      <dgm:t>
        <a:bodyPr/>
        <a:lstStyle/>
        <a:p>
          <a:endParaRPr lang="en-US"/>
        </a:p>
      </dgm:t>
    </dgm:pt>
    <dgm:pt modelId="{6BD5265A-8333-420D-BDB2-65F10B3EBD76}" type="sibTrans" cxnId="{914FACD2-336A-4471-9E99-312B3F8EAB04}">
      <dgm:prSet/>
      <dgm:spPr>
        <a:solidFill>
          <a:schemeClr val="accent1">
            <a:lumMod val="40000"/>
            <a:lumOff val="60000"/>
          </a:schemeClr>
        </a:solidFill>
        <a:ln>
          <a:noFill/>
        </a:ln>
      </dgm:spPr>
      <dgm:t>
        <a:bodyPr/>
        <a:lstStyle/>
        <a:p>
          <a:endParaRPr lang="en-US" dirty="0"/>
        </a:p>
      </dgm:t>
    </dgm:pt>
    <dgm:pt modelId="{22625139-F93A-4F3F-A7AA-4923A01AEDF3}">
      <dgm:prSet custT="1"/>
      <dgm:spPr>
        <a:solidFill>
          <a:schemeClr val="accent1">
            <a:lumMod val="40000"/>
            <a:lumOff val="60000"/>
            <a:alpha val="50000"/>
          </a:schemeClr>
        </a:solidFill>
        <a:ln>
          <a:noFill/>
        </a:ln>
      </dgm:spPr>
      <dgm:t>
        <a:bodyPr lIns="288000"/>
        <a:lstStyle/>
        <a:p>
          <a:r>
            <a:rPr lang="en-US" sz="2400" dirty="0">
              <a:solidFill>
                <a:schemeClr val="accent1">
                  <a:lumMod val="50000"/>
                </a:schemeClr>
              </a:solidFill>
            </a:rPr>
            <a:t>2-Motif objects</a:t>
          </a:r>
          <a:endParaRPr lang="en-US" sz="1600" dirty="0">
            <a:solidFill>
              <a:schemeClr val="tx1">
                <a:alpha val="70000"/>
              </a:schemeClr>
            </a:solidFill>
          </a:endParaRPr>
        </a:p>
      </dgm:t>
    </dgm:pt>
    <dgm:pt modelId="{F549A0EB-6BE9-4749-8336-B02A279AE302}" type="parTrans" cxnId="{FC7721F0-429B-4CE7-BE98-C2F3C41FE9C7}">
      <dgm:prSet/>
      <dgm:spPr/>
      <dgm:t>
        <a:bodyPr/>
        <a:lstStyle/>
        <a:p>
          <a:endParaRPr lang="en-US"/>
        </a:p>
      </dgm:t>
    </dgm:pt>
    <dgm:pt modelId="{A8E2FA08-4DD4-4654-A85D-9A99162D6201}" type="sibTrans" cxnId="{FC7721F0-429B-4CE7-BE98-C2F3C41FE9C7}">
      <dgm:prSet/>
      <dgm:spPr>
        <a:solidFill>
          <a:schemeClr val="accent1">
            <a:lumMod val="40000"/>
            <a:lumOff val="60000"/>
          </a:schemeClr>
        </a:solidFill>
        <a:ln>
          <a:noFill/>
        </a:ln>
      </dgm:spPr>
      <dgm:t>
        <a:bodyPr/>
        <a:lstStyle/>
        <a:p>
          <a:endParaRPr lang="en-US" dirty="0"/>
        </a:p>
      </dgm:t>
    </dgm:pt>
    <dgm:pt modelId="{C2F8C7F7-44C4-414A-BCCD-56E91DD0A777}">
      <dgm:prSet custT="1"/>
      <dgm:spPr>
        <a:solidFill>
          <a:schemeClr val="accent1">
            <a:lumMod val="40000"/>
            <a:lumOff val="60000"/>
            <a:alpha val="50000"/>
          </a:schemeClr>
        </a:solidFill>
        <a:ln>
          <a:noFill/>
        </a:ln>
      </dgm:spPr>
      <dgm:t>
        <a:bodyPr/>
        <a:lstStyle/>
        <a:p>
          <a:endParaRPr lang="en-US"/>
        </a:p>
      </dgm:t>
    </dgm:pt>
    <dgm:pt modelId="{E6C6DF88-9436-40D7-BA84-18FE896A6151}" type="parTrans" cxnId="{14D43B81-F92D-4CD8-9D1E-78CBF092C750}">
      <dgm:prSet/>
      <dgm:spPr/>
      <dgm:t>
        <a:bodyPr/>
        <a:lstStyle/>
        <a:p>
          <a:endParaRPr lang="en-US"/>
        </a:p>
      </dgm:t>
    </dgm:pt>
    <dgm:pt modelId="{4E39967D-43EF-4F15-814A-2F491D900D43}" type="sibTrans" cxnId="{14D43B81-F92D-4CD8-9D1E-78CBF092C750}">
      <dgm:prSet/>
      <dgm:spPr/>
      <dgm:t>
        <a:bodyPr/>
        <a:lstStyle/>
        <a:p>
          <a:endParaRPr lang="en-US"/>
        </a:p>
      </dgm:t>
    </dgm:pt>
    <dgm:pt modelId="{2EE95FC5-CD6B-4A50-9262-DC414E16C3EA}">
      <dgm:prSet custT="1"/>
      <dgm:spPr>
        <a:solidFill>
          <a:schemeClr val="accent1">
            <a:lumMod val="40000"/>
            <a:lumOff val="60000"/>
            <a:alpha val="50000"/>
          </a:schemeClr>
        </a:solidFill>
        <a:ln>
          <a:noFill/>
        </a:ln>
      </dgm:spPr>
      <dgm:t>
        <a:bodyPr lIns="288000"/>
        <a:lstStyle/>
        <a:p>
          <a:r>
            <a:rPr lang="en-US" sz="2400" dirty="0">
              <a:solidFill>
                <a:schemeClr val="accent1">
                  <a:lumMod val="50000"/>
                </a:schemeClr>
              </a:solidFill>
            </a:rPr>
            <a:t>1-Introduction </a:t>
          </a:r>
          <a:endParaRPr lang="en-US" sz="2000" dirty="0">
            <a:solidFill>
              <a:schemeClr val="tx1">
                <a:alpha val="70000"/>
              </a:schemeClr>
            </a:solidFill>
          </a:endParaRPr>
        </a:p>
      </dgm:t>
    </dgm:pt>
    <dgm:pt modelId="{C99EBBB1-E916-471C-83C9-ABE85B42AC26}" type="sibTrans" cxnId="{B3F19EC2-A372-4EC3-BFE0-C62FFDFE3DF6}">
      <dgm:prSet/>
      <dgm:spPr>
        <a:solidFill>
          <a:schemeClr val="accent1">
            <a:lumMod val="40000"/>
            <a:lumOff val="60000"/>
          </a:schemeClr>
        </a:solidFill>
        <a:ln>
          <a:noFill/>
        </a:ln>
      </dgm:spPr>
      <dgm:t>
        <a:bodyPr/>
        <a:lstStyle/>
        <a:p>
          <a:endParaRPr lang="en-US" dirty="0"/>
        </a:p>
      </dgm:t>
    </dgm:pt>
    <dgm:pt modelId="{75374347-884B-4721-8CFF-DF080F5B1C79}" type="parTrans" cxnId="{B3F19EC2-A372-4EC3-BFE0-C62FFDFE3DF6}">
      <dgm:prSet/>
      <dgm:spPr/>
      <dgm:t>
        <a:bodyPr/>
        <a:lstStyle/>
        <a:p>
          <a:endParaRPr lang="en-US"/>
        </a:p>
      </dgm:t>
    </dgm:pt>
    <dgm:pt modelId="{1622F689-DD1F-43C0-8DE8-DA0D89593193}">
      <dgm:prSet/>
      <dgm:spPr>
        <a:solidFill>
          <a:schemeClr val="accent1"/>
        </a:solidFill>
        <a:ln>
          <a:noFill/>
        </a:ln>
      </dgm:spPr>
      <dgm:t>
        <a:bodyPr lIns="288000"/>
        <a:lstStyle/>
        <a:p>
          <a:r>
            <a:rPr lang="en-US" dirty="0"/>
            <a:t>https://en.wikipedia.org/wiki/Sequence_motif</a:t>
          </a:r>
          <a:endParaRPr lang="en-US" dirty="0">
            <a:solidFill>
              <a:schemeClr val="accent1">
                <a:lumMod val="20000"/>
                <a:lumOff val="80000"/>
              </a:schemeClr>
            </a:solidFill>
          </a:endParaRPr>
        </a:p>
      </dgm:t>
    </dgm:pt>
    <dgm:pt modelId="{E8F2992B-C88A-48A9-B9D2-B409D220C620}" type="parTrans" cxnId="{7BD33CF3-00C9-45B5-897F-53C28BD011B1}">
      <dgm:prSet/>
      <dgm:spPr/>
      <dgm:t>
        <a:bodyPr/>
        <a:lstStyle/>
        <a:p>
          <a:endParaRPr lang="en-US"/>
        </a:p>
      </dgm:t>
    </dgm:pt>
    <dgm:pt modelId="{3275C406-B280-4BF9-BCF6-17EEBE4C1C83}" type="sibTrans" cxnId="{7BD33CF3-00C9-45B5-897F-53C28BD011B1}">
      <dgm:prSet/>
      <dgm:spPr/>
      <dgm:t>
        <a:bodyPr/>
        <a:lstStyle/>
        <a:p>
          <a:endParaRPr lang="en-US"/>
        </a:p>
      </dgm:t>
    </dgm:pt>
    <dgm:pt modelId="{BC95EAA3-7478-40D1-A5A9-FFA2B1E36145}">
      <dgm:prSet/>
      <dgm:spPr>
        <a:solidFill>
          <a:schemeClr val="accent1"/>
        </a:solidFill>
        <a:ln>
          <a:noFill/>
        </a:ln>
      </dgm:spPr>
      <dgm:t>
        <a:bodyPr lIns="288000"/>
        <a:lstStyle/>
        <a:p>
          <a:r>
            <a:rPr lang="en-US" dirty="0">
              <a:solidFill>
                <a:schemeClr val="accent1">
                  <a:lumMod val="20000"/>
                  <a:lumOff val="80000"/>
                </a:schemeClr>
              </a:solidFill>
            </a:rPr>
            <a:t>Biopython Tutorial and Cookbook		</a:t>
          </a:r>
        </a:p>
      </dgm:t>
    </dgm:pt>
    <dgm:pt modelId="{55B470CE-7832-40E6-8CF8-610750F78F2B}" type="parTrans" cxnId="{F6D29BA2-E169-4330-AC1D-C9B552242ED2}">
      <dgm:prSet/>
      <dgm:spPr/>
      <dgm:t>
        <a:bodyPr/>
        <a:lstStyle/>
        <a:p>
          <a:endParaRPr lang="en-US"/>
        </a:p>
      </dgm:t>
    </dgm:pt>
    <dgm:pt modelId="{628927C0-3A9F-4EC6-9956-F10011FF4D57}" type="sibTrans" cxnId="{F6D29BA2-E169-4330-AC1D-C9B552242ED2}">
      <dgm:prSet custLinFactNeighborX="-50815"/>
      <dgm:spPr/>
      <dgm:t>
        <a:bodyPr/>
        <a:lstStyle/>
        <a:p>
          <a:endParaRPr lang="en-US"/>
        </a:p>
      </dgm:t>
    </dgm:pt>
    <dgm:pt modelId="{F7C64FE4-B743-4173-AF38-E15B373860BB}" type="pres">
      <dgm:prSet presAssocID="{D0F07F19-1F50-4B42-A7A0-278DF9D25BB1}" presName="outerComposite" presStyleCnt="0">
        <dgm:presLayoutVars>
          <dgm:chMax val="5"/>
          <dgm:dir/>
          <dgm:resizeHandles val="exact"/>
        </dgm:presLayoutVars>
      </dgm:prSet>
      <dgm:spPr/>
    </dgm:pt>
    <dgm:pt modelId="{38EDE452-776E-43EB-9FFD-1764B73AB173}" type="pres">
      <dgm:prSet presAssocID="{D0F07F19-1F50-4B42-A7A0-278DF9D25BB1}" presName="dummyMaxCanvas" presStyleCnt="0">
        <dgm:presLayoutVars/>
      </dgm:prSet>
      <dgm:spPr/>
    </dgm:pt>
    <dgm:pt modelId="{25D33812-34D6-4226-A6D4-51F7D7EAA1C7}" type="pres">
      <dgm:prSet presAssocID="{D0F07F19-1F50-4B42-A7A0-278DF9D25BB1}" presName="FiveNodes_1" presStyleLbl="node1" presStyleIdx="0" presStyleCnt="5" custLinFactNeighborX="4" custLinFactNeighborY="-8469">
        <dgm:presLayoutVars>
          <dgm:bulletEnabled val="1"/>
        </dgm:presLayoutVars>
      </dgm:prSet>
      <dgm:spPr>
        <a:prstGeom prst="rect">
          <a:avLst/>
        </a:prstGeom>
      </dgm:spPr>
    </dgm:pt>
    <dgm:pt modelId="{7C86B145-1C2E-46BD-BE62-C42C80C5A654}" type="pres">
      <dgm:prSet presAssocID="{D0F07F19-1F50-4B42-A7A0-278DF9D25BB1}" presName="FiveNodes_2" presStyleLbl="node1" presStyleIdx="1" presStyleCnt="5">
        <dgm:presLayoutVars>
          <dgm:bulletEnabled val="1"/>
        </dgm:presLayoutVars>
      </dgm:prSet>
      <dgm:spPr>
        <a:prstGeom prst="rect">
          <a:avLst/>
        </a:prstGeom>
      </dgm:spPr>
    </dgm:pt>
    <dgm:pt modelId="{862B5B41-53F5-454A-B8E6-70B721DC8B9A}" type="pres">
      <dgm:prSet presAssocID="{D0F07F19-1F50-4B42-A7A0-278DF9D25BB1}" presName="FiveNodes_3" presStyleLbl="node1" presStyleIdx="2" presStyleCnt="5">
        <dgm:presLayoutVars>
          <dgm:bulletEnabled val="1"/>
        </dgm:presLayoutVars>
      </dgm:prSet>
      <dgm:spPr>
        <a:prstGeom prst="rect">
          <a:avLst/>
        </a:prstGeom>
      </dgm:spPr>
    </dgm:pt>
    <dgm:pt modelId="{D134E212-FDD1-424A-968F-869017AD5171}" type="pres">
      <dgm:prSet presAssocID="{D0F07F19-1F50-4B42-A7A0-278DF9D25BB1}" presName="FiveNodes_4" presStyleLbl="node1" presStyleIdx="3" presStyleCnt="5" custLinFactNeighborX="-279">
        <dgm:presLayoutVars>
          <dgm:bulletEnabled val="1"/>
        </dgm:presLayoutVars>
      </dgm:prSet>
      <dgm:spPr>
        <a:prstGeom prst="rect">
          <a:avLst/>
        </a:prstGeom>
      </dgm:spPr>
    </dgm:pt>
    <dgm:pt modelId="{9CB462FF-72B3-4BFA-B916-65C5CB432162}" type="pres">
      <dgm:prSet presAssocID="{D0F07F19-1F50-4B42-A7A0-278DF9D25BB1}" presName="FiveNodes_5" presStyleLbl="node1" presStyleIdx="4" presStyleCnt="5">
        <dgm:presLayoutVars>
          <dgm:bulletEnabled val="1"/>
        </dgm:presLayoutVars>
      </dgm:prSet>
      <dgm:spPr>
        <a:prstGeom prst="rect">
          <a:avLst/>
        </a:prstGeom>
      </dgm:spPr>
    </dgm:pt>
    <dgm:pt modelId="{0CB2EC4F-D832-4AE2-86CC-14F684CFA4E5}" type="pres">
      <dgm:prSet presAssocID="{D0F07F19-1F50-4B42-A7A0-278DF9D25BB1}" presName="FiveConn_1-2" presStyleLbl="fgAccFollowNode1" presStyleIdx="0" presStyleCnt="4" custLinFactNeighborX="-50815">
        <dgm:presLayoutVars>
          <dgm:bulletEnabled val="1"/>
        </dgm:presLayoutVars>
      </dgm:prSet>
      <dgm:spPr/>
    </dgm:pt>
    <dgm:pt modelId="{03DA9257-7161-48BA-BB8E-B2323EF3B158}" type="pres">
      <dgm:prSet presAssocID="{D0F07F19-1F50-4B42-A7A0-278DF9D25BB1}" presName="FiveConn_2-3" presStyleLbl="fgAccFollowNode1" presStyleIdx="1" presStyleCnt="4" custLinFactNeighborX="-50815">
        <dgm:presLayoutVars>
          <dgm:bulletEnabled val="1"/>
        </dgm:presLayoutVars>
      </dgm:prSet>
      <dgm:spPr/>
    </dgm:pt>
    <dgm:pt modelId="{6FEE3320-F765-411D-B4AD-9D1CFC5DEDDD}" type="pres">
      <dgm:prSet presAssocID="{D0F07F19-1F50-4B42-A7A0-278DF9D25BB1}" presName="FiveConn_3-4" presStyleLbl="fgAccFollowNode1" presStyleIdx="2" presStyleCnt="4" custLinFactNeighborX="-50815">
        <dgm:presLayoutVars>
          <dgm:bulletEnabled val="1"/>
        </dgm:presLayoutVars>
      </dgm:prSet>
      <dgm:spPr/>
    </dgm:pt>
    <dgm:pt modelId="{E32DC1E0-C267-4605-BE6F-5701FC898420}" type="pres">
      <dgm:prSet presAssocID="{D0F07F19-1F50-4B42-A7A0-278DF9D25BB1}" presName="FiveConn_4-5" presStyleLbl="fgAccFollowNode1" presStyleIdx="3" presStyleCnt="4" custLinFactNeighborX="-50815">
        <dgm:presLayoutVars>
          <dgm:bulletEnabled val="1"/>
        </dgm:presLayoutVars>
      </dgm:prSet>
      <dgm:spPr/>
    </dgm:pt>
    <dgm:pt modelId="{A130DAD6-1C3C-4736-BA6C-AFB4505579B9}" type="pres">
      <dgm:prSet presAssocID="{D0F07F19-1F50-4B42-A7A0-278DF9D25BB1}" presName="FiveNodes_1_text" presStyleLbl="node1" presStyleIdx="4" presStyleCnt="5">
        <dgm:presLayoutVars>
          <dgm:bulletEnabled val="1"/>
        </dgm:presLayoutVars>
      </dgm:prSet>
      <dgm:spPr/>
    </dgm:pt>
    <dgm:pt modelId="{34150CD5-279D-4D74-89D1-64AAFB7C488C}" type="pres">
      <dgm:prSet presAssocID="{D0F07F19-1F50-4B42-A7A0-278DF9D25BB1}" presName="FiveNodes_2_text" presStyleLbl="node1" presStyleIdx="4" presStyleCnt="5">
        <dgm:presLayoutVars>
          <dgm:bulletEnabled val="1"/>
        </dgm:presLayoutVars>
      </dgm:prSet>
      <dgm:spPr/>
    </dgm:pt>
    <dgm:pt modelId="{11D22318-0819-466B-8466-17D55738B7D7}" type="pres">
      <dgm:prSet presAssocID="{D0F07F19-1F50-4B42-A7A0-278DF9D25BB1}" presName="FiveNodes_3_text" presStyleLbl="node1" presStyleIdx="4" presStyleCnt="5">
        <dgm:presLayoutVars>
          <dgm:bulletEnabled val="1"/>
        </dgm:presLayoutVars>
      </dgm:prSet>
      <dgm:spPr/>
    </dgm:pt>
    <dgm:pt modelId="{5F7690F5-2C8D-406A-80FD-BB328C770292}" type="pres">
      <dgm:prSet presAssocID="{D0F07F19-1F50-4B42-A7A0-278DF9D25BB1}" presName="FiveNodes_4_text" presStyleLbl="node1" presStyleIdx="4" presStyleCnt="5">
        <dgm:presLayoutVars>
          <dgm:bulletEnabled val="1"/>
        </dgm:presLayoutVars>
      </dgm:prSet>
      <dgm:spPr/>
    </dgm:pt>
    <dgm:pt modelId="{77F75BF2-0CEF-4F30-A326-AB2D35C7411C}" type="pres">
      <dgm:prSet presAssocID="{D0F07F19-1F50-4B42-A7A0-278DF9D25BB1}" presName="FiveNodes_5_text" presStyleLbl="node1" presStyleIdx="4" presStyleCnt="5">
        <dgm:presLayoutVars>
          <dgm:bulletEnabled val="1"/>
        </dgm:presLayoutVars>
      </dgm:prSet>
      <dgm:spPr/>
    </dgm:pt>
  </dgm:ptLst>
  <dgm:cxnLst>
    <dgm:cxn modelId="{C3277623-DF22-410A-B53B-D9299923F55F}" type="presOf" srcId="{1622F689-DD1F-43C0-8DE8-DA0D89593193}" destId="{11D22318-0819-466B-8466-17D55738B7D7}" srcOrd="1" destOrd="0" presId="urn:microsoft.com/office/officeart/2005/8/layout/vProcess5"/>
    <dgm:cxn modelId="{9E36192A-F7A0-4E6F-994F-52DDB618BFA0}" type="presOf" srcId="{D0F07F19-1F50-4B42-A7A0-278DF9D25BB1}" destId="{F7C64FE4-B743-4173-AF38-E15B373860BB}" srcOrd="0" destOrd="0" presId="urn:microsoft.com/office/officeart/2005/8/layout/vProcess5"/>
    <dgm:cxn modelId="{ADFE0534-CB3D-4106-9933-B4D65DAC2C6A}" type="presOf" srcId="{1622F689-DD1F-43C0-8DE8-DA0D89593193}" destId="{862B5B41-53F5-454A-B8E6-70B721DC8B9A}" srcOrd="0" destOrd="0" presId="urn:microsoft.com/office/officeart/2005/8/layout/vProcess5"/>
    <dgm:cxn modelId="{8351933B-04D2-436A-A0EE-7A82DB5F9748}" type="presOf" srcId="{F05611F0-8256-4954-B6CB-ED6B4F2DD397}" destId="{7C86B145-1C2E-46BD-BE62-C42C80C5A654}" srcOrd="0" destOrd="0" presId="urn:microsoft.com/office/officeart/2005/8/layout/vProcess5"/>
    <dgm:cxn modelId="{F9537061-193E-4768-B1F8-09003599B7A2}" type="presOf" srcId="{2EE95FC5-CD6B-4A50-9262-DC414E16C3EA}" destId="{A130DAD6-1C3C-4736-BA6C-AFB4505579B9}" srcOrd="1" destOrd="0" presId="urn:microsoft.com/office/officeart/2005/8/layout/vProcess5"/>
    <dgm:cxn modelId="{485ECF6E-F3E1-44D9-A505-EB159DE97BF4}" type="presOf" srcId="{C99EBBB1-E916-471C-83C9-ABE85B42AC26}" destId="{0CB2EC4F-D832-4AE2-86CC-14F684CFA4E5}" srcOrd="0" destOrd="0" presId="urn:microsoft.com/office/officeart/2005/8/layout/vProcess5"/>
    <dgm:cxn modelId="{E11F9D73-278E-422F-9414-F80754447242}" type="presOf" srcId="{F05611F0-8256-4954-B6CB-ED6B4F2DD397}" destId="{34150CD5-279D-4D74-89D1-64AAFB7C488C}" srcOrd="1" destOrd="0" presId="urn:microsoft.com/office/officeart/2005/8/layout/vProcess5"/>
    <dgm:cxn modelId="{0F491154-1564-42B6-9E7F-899D2EACC047}" type="presOf" srcId="{BC95EAA3-7478-40D1-A5A9-FFA2B1E36145}" destId="{9CB462FF-72B3-4BFA-B916-65C5CB432162}" srcOrd="0" destOrd="0" presId="urn:microsoft.com/office/officeart/2005/8/layout/vProcess5"/>
    <dgm:cxn modelId="{5C06E575-61CB-4E44-93D6-BECF6C6756E3}" type="presOf" srcId="{A8E2FA08-4DD4-4654-A85D-9A99162D6201}" destId="{E32DC1E0-C267-4605-BE6F-5701FC898420}" srcOrd="0" destOrd="0" presId="urn:microsoft.com/office/officeart/2005/8/layout/vProcess5"/>
    <dgm:cxn modelId="{14D43B81-F92D-4CD8-9D1E-78CBF092C750}" srcId="{D0F07F19-1F50-4B42-A7A0-278DF9D25BB1}" destId="{C2F8C7F7-44C4-414A-BCCD-56E91DD0A777}" srcOrd="5" destOrd="0" parTransId="{E6C6DF88-9436-40D7-BA84-18FE896A6151}" sibTransId="{4E39967D-43EF-4F15-814A-2F491D900D43}"/>
    <dgm:cxn modelId="{1B0C7E86-3032-4F0C-9F06-8047268B8643}" type="presOf" srcId="{2EE95FC5-CD6B-4A50-9262-DC414E16C3EA}" destId="{25D33812-34D6-4226-A6D4-51F7D7EAA1C7}" srcOrd="0" destOrd="0" presId="urn:microsoft.com/office/officeart/2005/8/layout/vProcess5"/>
    <dgm:cxn modelId="{F6D29BA2-E169-4330-AC1D-C9B552242ED2}" srcId="{D0F07F19-1F50-4B42-A7A0-278DF9D25BB1}" destId="{BC95EAA3-7478-40D1-A5A9-FFA2B1E36145}" srcOrd="4" destOrd="0" parTransId="{55B470CE-7832-40E6-8CF8-610750F78F2B}" sibTransId="{628927C0-3A9F-4EC6-9956-F10011FF4D57}"/>
    <dgm:cxn modelId="{E1CFBBB8-2A35-4EC4-A85A-24A66DC2B99E}" type="presOf" srcId="{BC95EAA3-7478-40D1-A5A9-FFA2B1E36145}" destId="{77F75BF2-0CEF-4F30-A326-AB2D35C7411C}" srcOrd="1" destOrd="0" presId="urn:microsoft.com/office/officeart/2005/8/layout/vProcess5"/>
    <dgm:cxn modelId="{769FC7B8-C1B5-4AAD-A4B1-73E707AC3E08}" type="presOf" srcId="{22625139-F93A-4F3F-A7AA-4923A01AEDF3}" destId="{D134E212-FDD1-424A-968F-869017AD5171}" srcOrd="0" destOrd="0" presId="urn:microsoft.com/office/officeart/2005/8/layout/vProcess5"/>
    <dgm:cxn modelId="{3615C9BB-BABA-4D7F-9723-5989CFE52A81}" type="presOf" srcId="{22625139-F93A-4F3F-A7AA-4923A01AEDF3}" destId="{5F7690F5-2C8D-406A-80FD-BB328C770292}" srcOrd="1" destOrd="0" presId="urn:microsoft.com/office/officeart/2005/8/layout/vProcess5"/>
    <dgm:cxn modelId="{0F768FBD-25B6-49E4-97D8-3C4206A04E24}" type="presOf" srcId="{3275C406-B280-4BF9-BCF6-17EEBE4C1C83}" destId="{6FEE3320-F765-411D-B4AD-9D1CFC5DEDDD}" srcOrd="0" destOrd="0" presId="urn:microsoft.com/office/officeart/2005/8/layout/vProcess5"/>
    <dgm:cxn modelId="{B3F19EC2-A372-4EC3-BFE0-C62FFDFE3DF6}" srcId="{D0F07F19-1F50-4B42-A7A0-278DF9D25BB1}" destId="{2EE95FC5-CD6B-4A50-9262-DC414E16C3EA}" srcOrd="0" destOrd="0" parTransId="{75374347-884B-4721-8CFF-DF080F5B1C79}" sibTransId="{C99EBBB1-E916-471C-83C9-ABE85B42AC26}"/>
    <dgm:cxn modelId="{914FACD2-336A-4471-9E99-312B3F8EAB04}" srcId="{D0F07F19-1F50-4B42-A7A0-278DF9D25BB1}" destId="{F05611F0-8256-4954-B6CB-ED6B4F2DD397}" srcOrd="1" destOrd="0" parTransId="{CD7328D6-9FAE-4506-9BDB-E06A571EC1D4}" sibTransId="{6BD5265A-8333-420D-BDB2-65F10B3EBD76}"/>
    <dgm:cxn modelId="{56406FE1-5406-4C01-BF01-F2CE5B3CB37F}" type="presOf" srcId="{6BD5265A-8333-420D-BDB2-65F10B3EBD76}" destId="{03DA9257-7161-48BA-BB8E-B2323EF3B158}" srcOrd="0" destOrd="0" presId="urn:microsoft.com/office/officeart/2005/8/layout/vProcess5"/>
    <dgm:cxn modelId="{FC7721F0-429B-4CE7-BE98-C2F3C41FE9C7}" srcId="{D0F07F19-1F50-4B42-A7A0-278DF9D25BB1}" destId="{22625139-F93A-4F3F-A7AA-4923A01AEDF3}" srcOrd="3" destOrd="0" parTransId="{F549A0EB-6BE9-4749-8336-B02A279AE302}" sibTransId="{A8E2FA08-4DD4-4654-A85D-9A99162D6201}"/>
    <dgm:cxn modelId="{7BD33CF3-00C9-45B5-897F-53C28BD011B1}" srcId="{D0F07F19-1F50-4B42-A7A0-278DF9D25BB1}" destId="{1622F689-DD1F-43C0-8DE8-DA0D89593193}" srcOrd="2" destOrd="0" parTransId="{E8F2992B-C88A-48A9-B9D2-B409D220C620}" sibTransId="{3275C406-B280-4BF9-BCF6-17EEBE4C1C83}"/>
    <dgm:cxn modelId="{893DC0C3-8466-4BE3-AEFA-2743167A1ED0}" type="presParOf" srcId="{F7C64FE4-B743-4173-AF38-E15B373860BB}" destId="{38EDE452-776E-43EB-9FFD-1764B73AB173}" srcOrd="0" destOrd="0" presId="urn:microsoft.com/office/officeart/2005/8/layout/vProcess5"/>
    <dgm:cxn modelId="{D67FC091-84D1-45A6-A498-38CB49EF5C68}" type="presParOf" srcId="{F7C64FE4-B743-4173-AF38-E15B373860BB}" destId="{25D33812-34D6-4226-A6D4-51F7D7EAA1C7}" srcOrd="1" destOrd="0" presId="urn:microsoft.com/office/officeart/2005/8/layout/vProcess5"/>
    <dgm:cxn modelId="{62FAF470-57FB-42EF-A2A2-A1AE3292F1EA}" type="presParOf" srcId="{F7C64FE4-B743-4173-AF38-E15B373860BB}" destId="{7C86B145-1C2E-46BD-BE62-C42C80C5A654}" srcOrd="2" destOrd="0" presId="urn:microsoft.com/office/officeart/2005/8/layout/vProcess5"/>
    <dgm:cxn modelId="{369292A9-817E-4BFB-93B0-8218A9EE9166}" type="presParOf" srcId="{F7C64FE4-B743-4173-AF38-E15B373860BB}" destId="{862B5B41-53F5-454A-B8E6-70B721DC8B9A}" srcOrd="3" destOrd="0" presId="urn:microsoft.com/office/officeart/2005/8/layout/vProcess5"/>
    <dgm:cxn modelId="{CEEF7AE8-8659-43E6-95C3-9FD4D0DCFC43}" type="presParOf" srcId="{F7C64FE4-B743-4173-AF38-E15B373860BB}" destId="{D134E212-FDD1-424A-968F-869017AD5171}" srcOrd="4" destOrd="0" presId="urn:microsoft.com/office/officeart/2005/8/layout/vProcess5"/>
    <dgm:cxn modelId="{0311475E-4F93-4892-BE4B-86C622D97CFB}" type="presParOf" srcId="{F7C64FE4-B743-4173-AF38-E15B373860BB}" destId="{9CB462FF-72B3-4BFA-B916-65C5CB432162}" srcOrd="5" destOrd="0" presId="urn:microsoft.com/office/officeart/2005/8/layout/vProcess5"/>
    <dgm:cxn modelId="{E89DF94A-4045-4C8F-A9FB-CAC7F98EF112}" type="presParOf" srcId="{F7C64FE4-B743-4173-AF38-E15B373860BB}" destId="{0CB2EC4F-D832-4AE2-86CC-14F684CFA4E5}" srcOrd="6" destOrd="0" presId="urn:microsoft.com/office/officeart/2005/8/layout/vProcess5"/>
    <dgm:cxn modelId="{78DB7A5B-08E6-4494-8716-3E031BF46BD6}" type="presParOf" srcId="{F7C64FE4-B743-4173-AF38-E15B373860BB}" destId="{03DA9257-7161-48BA-BB8E-B2323EF3B158}" srcOrd="7" destOrd="0" presId="urn:microsoft.com/office/officeart/2005/8/layout/vProcess5"/>
    <dgm:cxn modelId="{B8212E95-1A15-4A8C-BC26-C76A84E0F2A2}" type="presParOf" srcId="{F7C64FE4-B743-4173-AF38-E15B373860BB}" destId="{6FEE3320-F765-411D-B4AD-9D1CFC5DEDDD}" srcOrd="8" destOrd="0" presId="urn:microsoft.com/office/officeart/2005/8/layout/vProcess5"/>
    <dgm:cxn modelId="{288A9D90-0DCF-4967-B280-A2B2D4648682}" type="presParOf" srcId="{F7C64FE4-B743-4173-AF38-E15B373860BB}" destId="{E32DC1E0-C267-4605-BE6F-5701FC898420}" srcOrd="9" destOrd="0" presId="urn:microsoft.com/office/officeart/2005/8/layout/vProcess5"/>
    <dgm:cxn modelId="{68599145-9665-42CA-9652-5890A0952F28}" type="presParOf" srcId="{F7C64FE4-B743-4173-AF38-E15B373860BB}" destId="{A130DAD6-1C3C-4736-BA6C-AFB4505579B9}" srcOrd="10" destOrd="0" presId="urn:microsoft.com/office/officeart/2005/8/layout/vProcess5"/>
    <dgm:cxn modelId="{8E296F24-C5D7-4CB5-91F0-C0FAC0744963}" type="presParOf" srcId="{F7C64FE4-B743-4173-AF38-E15B373860BB}" destId="{34150CD5-279D-4D74-89D1-64AAFB7C488C}" srcOrd="11" destOrd="0" presId="urn:microsoft.com/office/officeart/2005/8/layout/vProcess5"/>
    <dgm:cxn modelId="{619B085F-AA9E-49A5-81F5-7FDB54B1956D}" type="presParOf" srcId="{F7C64FE4-B743-4173-AF38-E15B373860BB}" destId="{11D22318-0819-466B-8466-17D55738B7D7}" srcOrd="12" destOrd="0" presId="urn:microsoft.com/office/officeart/2005/8/layout/vProcess5"/>
    <dgm:cxn modelId="{06F85501-EF54-4751-BE2B-F673EB5C732A}" type="presParOf" srcId="{F7C64FE4-B743-4173-AF38-E15B373860BB}" destId="{5F7690F5-2C8D-406A-80FD-BB328C770292}" srcOrd="13" destOrd="0" presId="urn:microsoft.com/office/officeart/2005/8/layout/vProcess5"/>
    <dgm:cxn modelId="{86FFED00-5FFB-4C50-9751-A96BEB1551C0}" type="presParOf" srcId="{F7C64FE4-B743-4173-AF38-E15B373860BB}" destId="{77F75BF2-0CEF-4F30-A326-AB2D35C7411C}"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0F07F19-1F50-4B42-A7A0-278DF9D25BB1}"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F05611F0-8256-4954-B6CB-ED6B4F2DD397}">
      <dgm:prSet custT="1"/>
      <dgm:spPr>
        <a:solidFill>
          <a:schemeClr val="accent1"/>
        </a:solidFill>
        <a:ln>
          <a:noFill/>
        </a:ln>
      </dgm:spPr>
      <dgm:t>
        <a:bodyPr lIns="288000"/>
        <a:lstStyle/>
        <a:p>
          <a:r>
            <a:rPr lang="en-US" sz="2400" dirty="0">
              <a:solidFill>
                <a:schemeClr val="bg1"/>
              </a:solidFill>
            </a:rPr>
            <a:t>Sequence motifs in Wikipedia, PWM in Wikipedia </a:t>
          </a:r>
        </a:p>
      </dgm:t>
    </dgm:pt>
    <dgm:pt modelId="{CD7328D6-9FAE-4506-9BDB-E06A571EC1D4}" type="parTrans" cxnId="{914FACD2-336A-4471-9E99-312B3F8EAB04}">
      <dgm:prSet/>
      <dgm:spPr/>
      <dgm:t>
        <a:bodyPr/>
        <a:lstStyle/>
        <a:p>
          <a:endParaRPr lang="en-US"/>
        </a:p>
      </dgm:t>
    </dgm:pt>
    <dgm:pt modelId="{6BD5265A-8333-420D-BDB2-65F10B3EBD76}" type="sibTrans" cxnId="{914FACD2-336A-4471-9E99-312B3F8EAB04}">
      <dgm:prSet/>
      <dgm:spPr>
        <a:solidFill>
          <a:schemeClr val="accent1">
            <a:lumMod val="40000"/>
            <a:lumOff val="60000"/>
          </a:schemeClr>
        </a:solidFill>
        <a:ln>
          <a:noFill/>
        </a:ln>
      </dgm:spPr>
      <dgm:t>
        <a:bodyPr/>
        <a:lstStyle/>
        <a:p>
          <a:endParaRPr lang="en-US" dirty="0"/>
        </a:p>
      </dgm:t>
    </dgm:pt>
    <dgm:pt modelId="{22625139-F93A-4F3F-A7AA-4923A01AEDF3}">
      <dgm:prSet custT="1"/>
      <dgm:spPr>
        <a:solidFill>
          <a:schemeClr val="accent1">
            <a:lumMod val="40000"/>
            <a:lumOff val="60000"/>
            <a:alpha val="50000"/>
          </a:schemeClr>
        </a:solidFill>
        <a:ln>
          <a:noFill/>
        </a:ln>
      </dgm:spPr>
      <dgm:t>
        <a:bodyPr lIns="288000"/>
        <a:lstStyle/>
        <a:p>
          <a:r>
            <a:rPr lang="en-US" sz="2400" dirty="0">
              <a:solidFill>
                <a:srgbClr val="002060"/>
              </a:solidFill>
            </a:rPr>
            <a:t>3-</a:t>
          </a:r>
          <a:r>
            <a:rPr lang="en-US" sz="2400" dirty="0">
              <a:solidFill>
                <a:srgbClr val="002060"/>
              </a:solidFill>
              <a:latin typeface="Calibri" panose="020F0502020204030204"/>
              <a:ea typeface="+mn-ea"/>
              <a:cs typeface="+mn-cs"/>
            </a:rPr>
            <a:t>Creating a motif from instances</a:t>
          </a:r>
          <a:endParaRPr lang="en-US" sz="1600" dirty="0">
            <a:solidFill>
              <a:srgbClr val="002060"/>
            </a:solidFill>
          </a:endParaRPr>
        </a:p>
      </dgm:t>
    </dgm:pt>
    <dgm:pt modelId="{F549A0EB-6BE9-4749-8336-B02A279AE302}" type="parTrans" cxnId="{FC7721F0-429B-4CE7-BE98-C2F3C41FE9C7}">
      <dgm:prSet/>
      <dgm:spPr/>
      <dgm:t>
        <a:bodyPr/>
        <a:lstStyle/>
        <a:p>
          <a:endParaRPr lang="en-US"/>
        </a:p>
      </dgm:t>
    </dgm:pt>
    <dgm:pt modelId="{A8E2FA08-4DD4-4654-A85D-9A99162D6201}" type="sibTrans" cxnId="{FC7721F0-429B-4CE7-BE98-C2F3C41FE9C7}">
      <dgm:prSet/>
      <dgm:spPr>
        <a:solidFill>
          <a:schemeClr val="accent1">
            <a:lumMod val="40000"/>
            <a:lumOff val="60000"/>
          </a:schemeClr>
        </a:solidFill>
        <a:ln>
          <a:noFill/>
        </a:ln>
      </dgm:spPr>
      <dgm:t>
        <a:bodyPr/>
        <a:lstStyle/>
        <a:p>
          <a:endParaRPr lang="en-US" dirty="0"/>
        </a:p>
      </dgm:t>
    </dgm:pt>
    <dgm:pt modelId="{140952D0-0E1D-4F48-9F16-53581487CFA0}">
      <dgm:prSet custT="1"/>
      <dgm:spPr>
        <a:solidFill>
          <a:schemeClr val="accent1">
            <a:lumMod val="40000"/>
            <a:lumOff val="60000"/>
            <a:alpha val="50000"/>
          </a:schemeClr>
        </a:solidFill>
        <a:ln>
          <a:noFill/>
        </a:ln>
      </dgm:spPr>
      <dgm:t>
        <a:bodyPr lIns="288000"/>
        <a:lstStyle/>
        <a:p>
          <a:r>
            <a:rPr lang="en-US" sz="2400" dirty="0">
              <a:solidFill>
                <a:schemeClr val="accent1">
                  <a:lumMod val="50000"/>
                </a:schemeClr>
              </a:solidFill>
            </a:rPr>
            <a:t>4-</a:t>
          </a:r>
          <a:r>
            <a:rPr lang="en-US" sz="2400" dirty="0">
              <a:solidFill>
                <a:srgbClr val="3F3DE3">
                  <a:lumMod val="50000"/>
                </a:srgbClr>
              </a:solidFill>
              <a:latin typeface="Calibri" panose="020F0502020204030204"/>
              <a:ea typeface="+mn-ea"/>
              <a:cs typeface="+mn-cs"/>
            </a:rPr>
            <a:t>Creating a sequence logo</a:t>
          </a:r>
          <a:endParaRPr lang="en-US" sz="1600" dirty="0">
            <a:solidFill>
              <a:schemeClr val="tx1">
                <a:alpha val="70000"/>
              </a:schemeClr>
            </a:solidFill>
          </a:endParaRPr>
        </a:p>
      </dgm:t>
    </dgm:pt>
    <dgm:pt modelId="{790C446F-6917-41E7-BE01-7AFE2676D505}" type="parTrans" cxnId="{B07163E8-ADEC-492A-8F07-7E5786AB23AE}">
      <dgm:prSet/>
      <dgm:spPr/>
      <dgm:t>
        <a:bodyPr/>
        <a:lstStyle/>
        <a:p>
          <a:endParaRPr lang="en-US"/>
        </a:p>
      </dgm:t>
    </dgm:pt>
    <dgm:pt modelId="{2804F27C-9BA9-4D07-AB02-74BE7DFA2C0E}" type="sibTrans" cxnId="{B07163E8-ADEC-492A-8F07-7E5786AB23AE}">
      <dgm:prSet/>
      <dgm:spPr>
        <a:solidFill>
          <a:schemeClr val="accent1">
            <a:lumMod val="40000"/>
            <a:lumOff val="60000"/>
          </a:schemeClr>
        </a:solidFill>
        <a:ln>
          <a:noFill/>
        </a:ln>
      </dgm:spPr>
      <dgm:t>
        <a:bodyPr/>
        <a:lstStyle/>
        <a:p>
          <a:endParaRPr lang="en-US" dirty="0"/>
        </a:p>
      </dgm:t>
    </dgm:pt>
    <dgm:pt modelId="{C2F8C7F7-44C4-414A-BCCD-56E91DD0A777}">
      <dgm:prSet custT="1"/>
      <dgm:spPr>
        <a:solidFill>
          <a:schemeClr val="accent1">
            <a:lumMod val="40000"/>
            <a:lumOff val="60000"/>
            <a:alpha val="50000"/>
          </a:schemeClr>
        </a:solidFill>
        <a:ln>
          <a:noFill/>
        </a:ln>
      </dgm:spPr>
      <dgm:t>
        <a:bodyPr lIns="288000"/>
        <a:lstStyle/>
        <a:p>
          <a:r>
            <a:rPr lang="en-US" sz="2400" dirty="0">
              <a:solidFill>
                <a:schemeClr val="accent1">
                  <a:lumMod val="50000"/>
                </a:schemeClr>
              </a:solidFill>
            </a:rPr>
            <a:t>5-Reading,Writing and Comparing motifs</a:t>
          </a:r>
          <a:endParaRPr lang="en-US" sz="1600" dirty="0">
            <a:solidFill>
              <a:schemeClr val="accent1">
                <a:lumMod val="60000"/>
                <a:lumOff val="40000"/>
                <a:alpha val="70000"/>
              </a:schemeClr>
            </a:solidFill>
          </a:endParaRPr>
        </a:p>
      </dgm:t>
    </dgm:pt>
    <dgm:pt modelId="{E6C6DF88-9436-40D7-BA84-18FE896A6151}" type="parTrans" cxnId="{14D43B81-F92D-4CD8-9D1E-78CBF092C750}">
      <dgm:prSet/>
      <dgm:spPr/>
      <dgm:t>
        <a:bodyPr/>
        <a:lstStyle/>
        <a:p>
          <a:endParaRPr lang="en-US"/>
        </a:p>
      </dgm:t>
    </dgm:pt>
    <dgm:pt modelId="{4E39967D-43EF-4F15-814A-2F491D900D43}" type="sibTrans" cxnId="{14D43B81-F92D-4CD8-9D1E-78CBF092C750}">
      <dgm:prSet/>
      <dgm:spPr/>
      <dgm:t>
        <a:bodyPr/>
        <a:lstStyle/>
        <a:p>
          <a:endParaRPr lang="en-US"/>
        </a:p>
      </dgm:t>
    </dgm:pt>
    <dgm:pt modelId="{82985BA5-4E99-4652-B0C4-C4B6E5EE2C87}">
      <dgm:prSet custT="1"/>
      <dgm:spPr>
        <a:solidFill>
          <a:schemeClr val="accent1"/>
        </a:solidFill>
        <a:ln>
          <a:noFill/>
        </a:ln>
      </dgm:spPr>
      <dgm:t>
        <a:bodyPr lIns="288000"/>
        <a:lstStyle/>
        <a:p>
          <a:r>
            <a:rPr lang="en-US" sz="1600" dirty="0">
              <a:solidFill>
                <a:schemeClr val="accent1">
                  <a:lumMod val="20000"/>
                  <a:lumOff val="80000"/>
                </a:schemeClr>
              </a:solidFill>
            </a:rPr>
            <a:t>Consensus sequence in Wikipedia, comparison of different motif finding programs </a:t>
          </a:r>
        </a:p>
      </dgm:t>
    </dgm:pt>
    <dgm:pt modelId="{1BE5CFC1-68C9-48E0-985C-78BC447DBE4A}" type="parTrans" cxnId="{AA34CF18-7752-442C-983C-A81AFDD06885}">
      <dgm:prSet/>
      <dgm:spPr/>
      <dgm:t>
        <a:bodyPr/>
        <a:lstStyle/>
        <a:p>
          <a:endParaRPr lang="en-US"/>
        </a:p>
      </dgm:t>
    </dgm:pt>
    <dgm:pt modelId="{5EFB5E80-E053-432B-9C6A-82191C6EDA86}" type="sibTrans" cxnId="{AA34CF18-7752-442C-983C-A81AFDD06885}">
      <dgm:prSet/>
      <dgm:spPr/>
      <dgm:t>
        <a:bodyPr/>
        <a:lstStyle/>
        <a:p>
          <a:endParaRPr lang="en-US"/>
        </a:p>
      </dgm:t>
    </dgm:pt>
    <dgm:pt modelId="{569B4341-E64F-4949-A599-BC814C290EBB}">
      <dgm:prSet/>
      <dgm:spPr>
        <a:prstGeom prst="rect">
          <a:avLst/>
        </a:prstGeom>
        <a:solidFill>
          <a:schemeClr val="accent1">
            <a:lumMod val="40000"/>
            <a:lumOff val="60000"/>
            <a:alpha val="50000"/>
          </a:schemeClr>
        </a:solidFill>
        <a:ln>
          <a:noFill/>
        </a:ln>
      </dgm:spPr>
    </dgm:pt>
    <dgm:pt modelId="{BFFE58BA-FE9B-427A-85B0-5F34FBA39830}" type="parTrans" cxnId="{C67F4FD2-3676-4F2A-AC65-66648862BC21}">
      <dgm:prSet/>
      <dgm:spPr/>
      <dgm:t>
        <a:bodyPr/>
        <a:lstStyle/>
        <a:p>
          <a:endParaRPr lang="en-US"/>
        </a:p>
      </dgm:t>
    </dgm:pt>
    <dgm:pt modelId="{15C44D91-F025-48BA-B38D-7B17E52F6321}" type="sibTrans" cxnId="{C67F4FD2-3676-4F2A-AC65-66648862BC21}">
      <dgm:prSet custLinFactNeighborX="-50815"/>
      <dgm:spPr/>
      <dgm:t>
        <a:bodyPr/>
        <a:lstStyle/>
        <a:p>
          <a:endParaRPr lang="en-US"/>
        </a:p>
      </dgm:t>
    </dgm:pt>
    <dgm:pt modelId="{F7C64FE4-B743-4173-AF38-E15B373860BB}" type="pres">
      <dgm:prSet presAssocID="{D0F07F19-1F50-4B42-A7A0-278DF9D25BB1}" presName="outerComposite" presStyleCnt="0">
        <dgm:presLayoutVars>
          <dgm:chMax val="5"/>
          <dgm:dir/>
          <dgm:resizeHandles val="exact"/>
        </dgm:presLayoutVars>
      </dgm:prSet>
      <dgm:spPr/>
    </dgm:pt>
    <dgm:pt modelId="{38EDE452-776E-43EB-9FFD-1764B73AB173}" type="pres">
      <dgm:prSet presAssocID="{D0F07F19-1F50-4B42-A7A0-278DF9D25BB1}" presName="dummyMaxCanvas" presStyleCnt="0">
        <dgm:presLayoutVars/>
      </dgm:prSet>
      <dgm:spPr/>
    </dgm:pt>
    <dgm:pt modelId="{25D33812-34D6-4226-A6D4-51F7D7EAA1C7}" type="pres">
      <dgm:prSet presAssocID="{D0F07F19-1F50-4B42-A7A0-278DF9D25BB1}" presName="FiveNodes_1" presStyleLbl="node1" presStyleIdx="0" presStyleCnt="5" custLinFactY="14139" custLinFactNeighborX="6559" custLinFactNeighborY="100000">
        <dgm:presLayoutVars>
          <dgm:bulletEnabled val="1"/>
        </dgm:presLayoutVars>
      </dgm:prSet>
      <dgm:spPr>
        <a:prstGeom prst="rect">
          <a:avLst/>
        </a:prstGeom>
      </dgm:spPr>
    </dgm:pt>
    <dgm:pt modelId="{7C86B145-1C2E-46BD-BE62-C42C80C5A654}" type="pres">
      <dgm:prSet presAssocID="{D0F07F19-1F50-4B42-A7A0-278DF9D25BB1}" presName="FiveNodes_2" presStyleLbl="node1" presStyleIdx="1" presStyleCnt="5" custLinFactY="-6444" custLinFactNeighborX="-6458" custLinFactNeighborY="-100000">
        <dgm:presLayoutVars>
          <dgm:bulletEnabled val="1"/>
        </dgm:presLayoutVars>
      </dgm:prSet>
      <dgm:spPr>
        <a:prstGeom prst="rect">
          <a:avLst/>
        </a:prstGeom>
      </dgm:spPr>
    </dgm:pt>
    <dgm:pt modelId="{862B5B41-53F5-454A-B8E6-70B721DC8B9A}" type="pres">
      <dgm:prSet presAssocID="{D0F07F19-1F50-4B42-A7A0-278DF9D25BB1}" presName="FiveNodes_3" presStyleLbl="node1" presStyleIdx="2" presStyleCnt="5">
        <dgm:presLayoutVars>
          <dgm:bulletEnabled val="1"/>
        </dgm:presLayoutVars>
      </dgm:prSet>
      <dgm:spPr>
        <a:prstGeom prst="rect">
          <a:avLst/>
        </a:prstGeom>
      </dgm:spPr>
    </dgm:pt>
    <dgm:pt modelId="{D134E212-FDD1-424A-968F-869017AD5171}" type="pres">
      <dgm:prSet presAssocID="{D0F07F19-1F50-4B42-A7A0-278DF9D25BB1}" presName="FiveNodes_4" presStyleLbl="node1" presStyleIdx="3" presStyleCnt="5">
        <dgm:presLayoutVars>
          <dgm:bulletEnabled val="1"/>
        </dgm:presLayoutVars>
      </dgm:prSet>
      <dgm:spPr>
        <a:prstGeom prst="rect">
          <a:avLst/>
        </a:prstGeom>
      </dgm:spPr>
    </dgm:pt>
    <dgm:pt modelId="{9CB462FF-72B3-4BFA-B916-65C5CB432162}" type="pres">
      <dgm:prSet presAssocID="{D0F07F19-1F50-4B42-A7A0-278DF9D25BB1}" presName="FiveNodes_5" presStyleLbl="node1" presStyleIdx="4" presStyleCnt="5" custLinFactNeighborX="-389" custLinFactNeighborY="2414">
        <dgm:presLayoutVars>
          <dgm:bulletEnabled val="1"/>
        </dgm:presLayoutVars>
      </dgm:prSet>
      <dgm:spPr>
        <a:prstGeom prst="rect">
          <a:avLst/>
        </a:prstGeom>
      </dgm:spPr>
    </dgm:pt>
    <dgm:pt modelId="{0CB2EC4F-D832-4AE2-86CC-14F684CFA4E5}" type="pres">
      <dgm:prSet presAssocID="{D0F07F19-1F50-4B42-A7A0-278DF9D25BB1}" presName="FiveConn_1-2" presStyleLbl="fgAccFollowNode1" presStyleIdx="0" presStyleCnt="4" custLinFactNeighborX="-50815">
        <dgm:presLayoutVars>
          <dgm:bulletEnabled val="1"/>
        </dgm:presLayoutVars>
      </dgm:prSet>
      <dgm:spPr/>
    </dgm:pt>
    <dgm:pt modelId="{03DA9257-7161-48BA-BB8E-B2323EF3B158}" type="pres">
      <dgm:prSet presAssocID="{D0F07F19-1F50-4B42-A7A0-278DF9D25BB1}" presName="FiveConn_2-3" presStyleLbl="fgAccFollowNode1" presStyleIdx="1" presStyleCnt="4" custLinFactNeighborX="-50815">
        <dgm:presLayoutVars>
          <dgm:bulletEnabled val="1"/>
        </dgm:presLayoutVars>
      </dgm:prSet>
      <dgm:spPr/>
    </dgm:pt>
    <dgm:pt modelId="{6FEE3320-F765-411D-B4AD-9D1CFC5DEDDD}" type="pres">
      <dgm:prSet presAssocID="{D0F07F19-1F50-4B42-A7A0-278DF9D25BB1}" presName="FiveConn_3-4" presStyleLbl="fgAccFollowNode1" presStyleIdx="2" presStyleCnt="4" custLinFactNeighborX="-50815">
        <dgm:presLayoutVars>
          <dgm:bulletEnabled val="1"/>
        </dgm:presLayoutVars>
      </dgm:prSet>
      <dgm:spPr/>
    </dgm:pt>
    <dgm:pt modelId="{E32DC1E0-C267-4605-BE6F-5701FC898420}" type="pres">
      <dgm:prSet presAssocID="{D0F07F19-1F50-4B42-A7A0-278DF9D25BB1}" presName="FiveConn_4-5" presStyleLbl="fgAccFollowNode1" presStyleIdx="3" presStyleCnt="4" custLinFactNeighborX="-50815">
        <dgm:presLayoutVars>
          <dgm:bulletEnabled val="1"/>
        </dgm:presLayoutVars>
      </dgm:prSet>
      <dgm:spPr/>
    </dgm:pt>
    <dgm:pt modelId="{A130DAD6-1C3C-4736-BA6C-AFB4505579B9}" type="pres">
      <dgm:prSet presAssocID="{D0F07F19-1F50-4B42-A7A0-278DF9D25BB1}" presName="FiveNodes_1_text" presStyleLbl="node1" presStyleIdx="4" presStyleCnt="5">
        <dgm:presLayoutVars>
          <dgm:bulletEnabled val="1"/>
        </dgm:presLayoutVars>
      </dgm:prSet>
      <dgm:spPr/>
    </dgm:pt>
    <dgm:pt modelId="{34150CD5-279D-4D74-89D1-64AAFB7C488C}" type="pres">
      <dgm:prSet presAssocID="{D0F07F19-1F50-4B42-A7A0-278DF9D25BB1}" presName="FiveNodes_2_text" presStyleLbl="node1" presStyleIdx="4" presStyleCnt="5">
        <dgm:presLayoutVars>
          <dgm:bulletEnabled val="1"/>
        </dgm:presLayoutVars>
      </dgm:prSet>
      <dgm:spPr/>
    </dgm:pt>
    <dgm:pt modelId="{11D22318-0819-466B-8466-17D55738B7D7}" type="pres">
      <dgm:prSet presAssocID="{D0F07F19-1F50-4B42-A7A0-278DF9D25BB1}" presName="FiveNodes_3_text" presStyleLbl="node1" presStyleIdx="4" presStyleCnt="5">
        <dgm:presLayoutVars>
          <dgm:bulletEnabled val="1"/>
        </dgm:presLayoutVars>
      </dgm:prSet>
      <dgm:spPr/>
    </dgm:pt>
    <dgm:pt modelId="{5F7690F5-2C8D-406A-80FD-BB328C770292}" type="pres">
      <dgm:prSet presAssocID="{D0F07F19-1F50-4B42-A7A0-278DF9D25BB1}" presName="FiveNodes_4_text" presStyleLbl="node1" presStyleIdx="4" presStyleCnt="5">
        <dgm:presLayoutVars>
          <dgm:bulletEnabled val="1"/>
        </dgm:presLayoutVars>
      </dgm:prSet>
      <dgm:spPr/>
    </dgm:pt>
    <dgm:pt modelId="{77F75BF2-0CEF-4F30-A326-AB2D35C7411C}" type="pres">
      <dgm:prSet presAssocID="{D0F07F19-1F50-4B42-A7A0-278DF9D25BB1}" presName="FiveNodes_5_text" presStyleLbl="node1" presStyleIdx="4" presStyleCnt="5">
        <dgm:presLayoutVars>
          <dgm:bulletEnabled val="1"/>
        </dgm:presLayoutVars>
      </dgm:prSet>
      <dgm:spPr/>
    </dgm:pt>
  </dgm:ptLst>
  <dgm:cxnLst>
    <dgm:cxn modelId="{4C99E80C-809B-479F-8AE4-37926EA9CED8}" type="presOf" srcId="{140952D0-0E1D-4F48-9F16-53581487CFA0}" destId="{11D22318-0819-466B-8466-17D55738B7D7}" srcOrd="1" destOrd="0" presId="urn:microsoft.com/office/officeart/2005/8/layout/vProcess5"/>
    <dgm:cxn modelId="{AA34CF18-7752-442C-983C-A81AFDD06885}" srcId="{D0F07F19-1F50-4B42-A7A0-278DF9D25BB1}" destId="{82985BA5-4E99-4652-B0C4-C4B6E5EE2C87}" srcOrd="3" destOrd="0" parTransId="{1BE5CFC1-68C9-48E0-985C-78BC447DBE4A}" sibTransId="{5EFB5E80-E053-432B-9C6A-82191C6EDA86}"/>
    <dgm:cxn modelId="{9E36192A-F7A0-4E6F-994F-52DDB618BFA0}" type="presOf" srcId="{D0F07F19-1F50-4B42-A7A0-278DF9D25BB1}" destId="{F7C64FE4-B743-4173-AF38-E15B373860BB}" srcOrd="0" destOrd="0" presId="urn:microsoft.com/office/officeart/2005/8/layout/vProcess5"/>
    <dgm:cxn modelId="{D128332F-759F-422C-A229-6593CB71BB49}" type="presOf" srcId="{F05611F0-8256-4954-B6CB-ED6B4F2DD397}" destId="{25D33812-34D6-4226-A6D4-51F7D7EAA1C7}" srcOrd="0" destOrd="0" presId="urn:microsoft.com/office/officeart/2005/8/layout/vProcess5"/>
    <dgm:cxn modelId="{31BAE02F-17F7-4767-ADD8-D02FA150D7D1}" type="presOf" srcId="{22625139-F93A-4F3F-A7AA-4923A01AEDF3}" destId="{7C86B145-1C2E-46BD-BE62-C42C80C5A654}" srcOrd="0" destOrd="0" presId="urn:microsoft.com/office/officeart/2005/8/layout/vProcess5"/>
    <dgm:cxn modelId="{EB6D3648-CE08-4592-AB25-64CDA2FCA8BA}" type="presOf" srcId="{F05611F0-8256-4954-B6CB-ED6B4F2DD397}" destId="{A130DAD6-1C3C-4736-BA6C-AFB4505579B9}" srcOrd="1" destOrd="0" presId="urn:microsoft.com/office/officeart/2005/8/layout/vProcess5"/>
    <dgm:cxn modelId="{D9D1AE7C-2F27-4E9F-90B6-CDBA2B7800B5}" type="presOf" srcId="{A8E2FA08-4DD4-4654-A85D-9A99162D6201}" destId="{03DA9257-7161-48BA-BB8E-B2323EF3B158}" srcOrd="0" destOrd="0" presId="urn:microsoft.com/office/officeart/2005/8/layout/vProcess5"/>
    <dgm:cxn modelId="{14D43B81-F92D-4CD8-9D1E-78CBF092C750}" srcId="{D0F07F19-1F50-4B42-A7A0-278DF9D25BB1}" destId="{C2F8C7F7-44C4-414A-BCCD-56E91DD0A777}" srcOrd="4" destOrd="0" parTransId="{E6C6DF88-9436-40D7-BA84-18FE896A6151}" sibTransId="{4E39967D-43EF-4F15-814A-2F491D900D43}"/>
    <dgm:cxn modelId="{18E8B48A-A2B8-418F-8BD5-89E5AC024B7A}" type="presOf" srcId="{2804F27C-9BA9-4D07-AB02-74BE7DFA2C0E}" destId="{6FEE3320-F765-411D-B4AD-9D1CFC5DEDDD}" srcOrd="0" destOrd="0" presId="urn:microsoft.com/office/officeart/2005/8/layout/vProcess5"/>
    <dgm:cxn modelId="{B3CE498E-3979-4C69-9C92-B274D26C62C9}" type="presOf" srcId="{22625139-F93A-4F3F-A7AA-4923A01AEDF3}" destId="{34150CD5-279D-4D74-89D1-64AAFB7C488C}" srcOrd="1" destOrd="0" presId="urn:microsoft.com/office/officeart/2005/8/layout/vProcess5"/>
    <dgm:cxn modelId="{6146288F-8D21-4DE7-B41B-3E137D784D5D}" type="presOf" srcId="{C2F8C7F7-44C4-414A-BCCD-56E91DD0A777}" destId="{9CB462FF-72B3-4BFA-B916-65C5CB432162}" srcOrd="0" destOrd="0" presId="urn:microsoft.com/office/officeart/2005/8/layout/vProcess5"/>
    <dgm:cxn modelId="{9968E790-1C06-42E4-BEC1-B9A63915DB61}" type="presOf" srcId="{C2F8C7F7-44C4-414A-BCCD-56E91DD0A777}" destId="{77F75BF2-0CEF-4F30-A326-AB2D35C7411C}" srcOrd="1" destOrd="0" presId="urn:microsoft.com/office/officeart/2005/8/layout/vProcess5"/>
    <dgm:cxn modelId="{650C329D-A9A1-475D-8ABE-C3A09AAFAA82}" type="presOf" srcId="{82985BA5-4E99-4652-B0C4-C4B6E5EE2C87}" destId="{D134E212-FDD1-424A-968F-869017AD5171}" srcOrd="0" destOrd="0" presId="urn:microsoft.com/office/officeart/2005/8/layout/vProcess5"/>
    <dgm:cxn modelId="{A4E55FA2-7493-49D8-873F-E9E9775BDF90}" type="presOf" srcId="{82985BA5-4E99-4652-B0C4-C4B6E5EE2C87}" destId="{5F7690F5-2C8D-406A-80FD-BB328C770292}" srcOrd="1" destOrd="0" presId="urn:microsoft.com/office/officeart/2005/8/layout/vProcess5"/>
    <dgm:cxn modelId="{DB4403A6-E9A9-4DBA-B89B-C7C05699ABE5}" type="presOf" srcId="{6BD5265A-8333-420D-BDB2-65F10B3EBD76}" destId="{0CB2EC4F-D832-4AE2-86CC-14F684CFA4E5}" srcOrd="0" destOrd="0" presId="urn:microsoft.com/office/officeart/2005/8/layout/vProcess5"/>
    <dgm:cxn modelId="{F91C32B3-FFD1-4384-BC89-2E7DC66ECFD4}" type="presOf" srcId="{5EFB5E80-E053-432B-9C6A-82191C6EDA86}" destId="{E32DC1E0-C267-4605-BE6F-5701FC898420}" srcOrd="0" destOrd="0" presId="urn:microsoft.com/office/officeart/2005/8/layout/vProcess5"/>
    <dgm:cxn modelId="{1AAC23BA-7E69-424F-89AA-4C5CB154425A}" type="presOf" srcId="{140952D0-0E1D-4F48-9F16-53581487CFA0}" destId="{862B5B41-53F5-454A-B8E6-70B721DC8B9A}" srcOrd="0" destOrd="0" presId="urn:microsoft.com/office/officeart/2005/8/layout/vProcess5"/>
    <dgm:cxn modelId="{C67F4FD2-3676-4F2A-AC65-66648862BC21}" srcId="{D0F07F19-1F50-4B42-A7A0-278DF9D25BB1}" destId="{569B4341-E64F-4949-A599-BC814C290EBB}" srcOrd="5" destOrd="0" parTransId="{BFFE58BA-FE9B-427A-85B0-5F34FBA39830}" sibTransId="{15C44D91-F025-48BA-B38D-7B17E52F6321}"/>
    <dgm:cxn modelId="{914FACD2-336A-4471-9E99-312B3F8EAB04}" srcId="{D0F07F19-1F50-4B42-A7A0-278DF9D25BB1}" destId="{F05611F0-8256-4954-B6CB-ED6B4F2DD397}" srcOrd="0" destOrd="0" parTransId="{CD7328D6-9FAE-4506-9BDB-E06A571EC1D4}" sibTransId="{6BD5265A-8333-420D-BDB2-65F10B3EBD76}"/>
    <dgm:cxn modelId="{B07163E8-ADEC-492A-8F07-7E5786AB23AE}" srcId="{D0F07F19-1F50-4B42-A7A0-278DF9D25BB1}" destId="{140952D0-0E1D-4F48-9F16-53581487CFA0}" srcOrd="2" destOrd="0" parTransId="{790C446F-6917-41E7-BE01-7AFE2676D505}" sibTransId="{2804F27C-9BA9-4D07-AB02-74BE7DFA2C0E}"/>
    <dgm:cxn modelId="{FC7721F0-429B-4CE7-BE98-C2F3C41FE9C7}" srcId="{D0F07F19-1F50-4B42-A7A0-278DF9D25BB1}" destId="{22625139-F93A-4F3F-A7AA-4923A01AEDF3}" srcOrd="1" destOrd="0" parTransId="{F549A0EB-6BE9-4749-8336-B02A279AE302}" sibTransId="{A8E2FA08-4DD4-4654-A85D-9A99162D6201}"/>
    <dgm:cxn modelId="{893DC0C3-8466-4BE3-AEFA-2743167A1ED0}" type="presParOf" srcId="{F7C64FE4-B743-4173-AF38-E15B373860BB}" destId="{38EDE452-776E-43EB-9FFD-1764B73AB173}" srcOrd="0" destOrd="0" presId="urn:microsoft.com/office/officeart/2005/8/layout/vProcess5"/>
    <dgm:cxn modelId="{D67FC091-84D1-45A6-A498-38CB49EF5C68}" type="presParOf" srcId="{F7C64FE4-B743-4173-AF38-E15B373860BB}" destId="{25D33812-34D6-4226-A6D4-51F7D7EAA1C7}" srcOrd="1" destOrd="0" presId="urn:microsoft.com/office/officeart/2005/8/layout/vProcess5"/>
    <dgm:cxn modelId="{62FAF470-57FB-42EF-A2A2-A1AE3292F1EA}" type="presParOf" srcId="{F7C64FE4-B743-4173-AF38-E15B373860BB}" destId="{7C86B145-1C2E-46BD-BE62-C42C80C5A654}" srcOrd="2" destOrd="0" presId="urn:microsoft.com/office/officeart/2005/8/layout/vProcess5"/>
    <dgm:cxn modelId="{369292A9-817E-4BFB-93B0-8218A9EE9166}" type="presParOf" srcId="{F7C64FE4-B743-4173-AF38-E15B373860BB}" destId="{862B5B41-53F5-454A-B8E6-70B721DC8B9A}" srcOrd="3" destOrd="0" presId="urn:microsoft.com/office/officeart/2005/8/layout/vProcess5"/>
    <dgm:cxn modelId="{CEEF7AE8-8659-43E6-95C3-9FD4D0DCFC43}" type="presParOf" srcId="{F7C64FE4-B743-4173-AF38-E15B373860BB}" destId="{D134E212-FDD1-424A-968F-869017AD5171}" srcOrd="4" destOrd="0" presId="urn:microsoft.com/office/officeart/2005/8/layout/vProcess5"/>
    <dgm:cxn modelId="{0311475E-4F93-4892-BE4B-86C622D97CFB}" type="presParOf" srcId="{F7C64FE4-B743-4173-AF38-E15B373860BB}" destId="{9CB462FF-72B3-4BFA-B916-65C5CB432162}" srcOrd="5" destOrd="0" presId="urn:microsoft.com/office/officeart/2005/8/layout/vProcess5"/>
    <dgm:cxn modelId="{E89DF94A-4045-4C8F-A9FB-CAC7F98EF112}" type="presParOf" srcId="{F7C64FE4-B743-4173-AF38-E15B373860BB}" destId="{0CB2EC4F-D832-4AE2-86CC-14F684CFA4E5}" srcOrd="6" destOrd="0" presId="urn:microsoft.com/office/officeart/2005/8/layout/vProcess5"/>
    <dgm:cxn modelId="{78DB7A5B-08E6-4494-8716-3E031BF46BD6}" type="presParOf" srcId="{F7C64FE4-B743-4173-AF38-E15B373860BB}" destId="{03DA9257-7161-48BA-BB8E-B2323EF3B158}" srcOrd="7" destOrd="0" presId="urn:microsoft.com/office/officeart/2005/8/layout/vProcess5"/>
    <dgm:cxn modelId="{B8212E95-1A15-4A8C-BC26-C76A84E0F2A2}" type="presParOf" srcId="{F7C64FE4-B743-4173-AF38-E15B373860BB}" destId="{6FEE3320-F765-411D-B4AD-9D1CFC5DEDDD}" srcOrd="8" destOrd="0" presId="urn:microsoft.com/office/officeart/2005/8/layout/vProcess5"/>
    <dgm:cxn modelId="{288A9D90-0DCF-4967-B280-A2B2D4648682}" type="presParOf" srcId="{F7C64FE4-B743-4173-AF38-E15B373860BB}" destId="{E32DC1E0-C267-4605-BE6F-5701FC898420}" srcOrd="9" destOrd="0" presId="urn:microsoft.com/office/officeart/2005/8/layout/vProcess5"/>
    <dgm:cxn modelId="{68599145-9665-42CA-9652-5890A0952F28}" type="presParOf" srcId="{F7C64FE4-B743-4173-AF38-E15B373860BB}" destId="{A130DAD6-1C3C-4736-BA6C-AFB4505579B9}" srcOrd="10" destOrd="0" presId="urn:microsoft.com/office/officeart/2005/8/layout/vProcess5"/>
    <dgm:cxn modelId="{8E296F24-C5D7-4CB5-91F0-C0FAC0744963}" type="presParOf" srcId="{F7C64FE4-B743-4173-AF38-E15B373860BB}" destId="{34150CD5-279D-4D74-89D1-64AAFB7C488C}" srcOrd="11" destOrd="0" presId="urn:microsoft.com/office/officeart/2005/8/layout/vProcess5"/>
    <dgm:cxn modelId="{619B085F-AA9E-49A5-81F5-7FDB54B1956D}" type="presParOf" srcId="{F7C64FE4-B743-4173-AF38-E15B373860BB}" destId="{11D22318-0819-466B-8466-17D55738B7D7}" srcOrd="12" destOrd="0" presId="urn:microsoft.com/office/officeart/2005/8/layout/vProcess5"/>
    <dgm:cxn modelId="{06F85501-EF54-4751-BE2B-F673EB5C732A}" type="presParOf" srcId="{F7C64FE4-B743-4173-AF38-E15B373860BB}" destId="{5F7690F5-2C8D-406A-80FD-BB328C770292}" srcOrd="13" destOrd="0" presId="urn:microsoft.com/office/officeart/2005/8/layout/vProcess5"/>
    <dgm:cxn modelId="{86FFED00-5FFB-4C50-9751-A96BEB1551C0}" type="presParOf" srcId="{F7C64FE4-B743-4173-AF38-E15B373860BB}" destId="{77F75BF2-0CEF-4F30-A326-AB2D35C7411C}"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D33812-34D6-4226-A6D4-51F7D7EAA1C7}">
      <dsp:nvSpPr>
        <dsp:cNvPr id="0" name=""/>
        <dsp:cNvSpPr/>
      </dsp:nvSpPr>
      <dsp:spPr>
        <a:xfrm>
          <a:off x="335" y="0"/>
          <a:ext cx="8397716" cy="735806"/>
        </a:xfrm>
        <a:prstGeom prst="rect">
          <a:avLst/>
        </a:prstGeom>
        <a:solidFill>
          <a:schemeClr val="accent1">
            <a:lumMod val="40000"/>
            <a:lumOff val="60000"/>
            <a:alpha val="50000"/>
          </a:schemeClr>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accent1">
                  <a:lumMod val="50000"/>
                </a:schemeClr>
              </a:solidFill>
            </a:rPr>
            <a:t>1-Introduction </a:t>
          </a:r>
          <a:endParaRPr lang="en-US" sz="2000" kern="1200" dirty="0">
            <a:solidFill>
              <a:schemeClr val="tx1">
                <a:alpha val="70000"/>
              </a:schemeClr>
            </a:solidFill>
          </a:endParaRPr>
        </a:p>
      </dsp:txBody>
      <dsp:txXfrm>
        <a:off x="21886" y="21551"/>
        <a:ext cx="7517634" cy="692704"/>
      </dsp:txXfrm>
    </dsp:sp>
    <dsp:sp modelId="{7C86B145-1C2E-46BD-BE62-C42C80C5A654}">
      <dsp:nvSpPr>
        <dsp:cNvPr id="0" name=""/>
        <dsp:cNvSpPr/>
      </dsp:nvSpPr>
      <dsp:spPr>
        <a:xfrm>
          <a:off x="627102" y="838001"/>
          <a:ext cx="8397716" cy="735806"/>
        </a:xfrm>
        <a:prstGeom prst="rect">
          <a:avLst/>
        </a:prstGeom>
        <a:solidFill>
          <a:schemeClr val="accent1"/>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https://omicstutorials.com/motif-sequence-structure-motifs-bioinformatics-analysis/</a:t>
          </a:r>
          <a:endParaRPr lang="en-US" sz="1600" kern="1200" dirty="0">
            <a:solidFill>
              <a:schemeClr val="accent1">
                <a:lumMod val="20000"/>
                <a:lumOff val="80000"/>
              </a:schemeClr>
            </a:solidFill>
          </a:endParaRPr>
        </a:p>
      </dsp:txBody>
      <dsp:txXfrm>
        <a:off x="648653" y="859552"/>
        <a:ext cx="7249237" cy="692704"/>
      </dsp:txXfrm>
    </dsp:sp>
    <dsp:sp modelId="{862B5B41-53F5-454A-B8E6-70B721DC8B9A}">
      <dsp:nvSpPr>
        <dsp:cNvPr id="0" name=""/>
        <dsp:cNvSpPr/>
      </dsp:nvSpPr>
      <dsp:spPr>
        <a:xfrm>
          <a:off x="1254204" y="1676003"/>
          <a:ext cx="8397716" cy="735806"/>
        </a:xfrm>
        <a:prstGeom prst="rect">
          <a:avLst/>
        </a:prstGeom>
        <a:solidFill>
          <a:schemeClr val="accent1"/>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https://en.wikipedia.org/wiki/Sequence_motif</a:t>
          </a:r>
          <a:endParaRPr lang="en-US" sz="2800" kern="1200" dirty="0">
            <a:solidFill>
              <a:schemeClr val="accent1">
                <a:lumMod val="20000"/>
                <a:lumOff val="80000"/>
              </a:schemeClr>
            </a:solidFill>
          </a:endParaRPr>
        </a:p>
      </dsp:txBody>
      <dsp:txXfrm>
        <a:off x="1275755" y="1697554"/>
        <a:ext cx="7249237" cy="692704"/>
      </dsp:txXfrm>
    </dsp:sp>
    <dsp:sp modelId="{D134E212-FDD1-424A-968F-869017AD5171}">
      <dsp:nvSpPr>
        <dsp:cNvPr id="0" name=""/>
        <dsp:cNvSpPr/>
      </dsp:nvSpPr>
      <dsp:spPr>
        <a:xfrm>
          <a:off x="1857876" y="2514004"/>
          <a:ext cx="8397716" cy="735806"/>
        </a:xfrm>
        <a:prstGeom prst="rect">
          <a:avLst/>
        </a:prstGeom>
        <a:solidFill>
          <a:schemeClr val="accent1">
            <a:lumMod val="40000"/>
            <a:lumOff val="60000"/>
            <a:alpha val="50000"/>
          </a:schemeClr>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accent1">
                  <a:lumMod val="50000"/>
                </a:schemeClr>
              </a:solidFill>
            </a:rPr>
            <a:t>2-Motif objects</a:t>
          </a:r>
          <a:endParaRPr lang="en-US" sz="1600" kern="1200" dirty="0">
            <a:solidFill>
              <a:schemeClr val="tx1">
                <a:alpha val="70000"/>
              </a:schemeClr>
            </a:solidFill>
          </a:endParaRPr>
        </a:p>
      </dsp:txBody>
      <dsp:txXfrm>
        <a:off x="1879427" y="2535555"/>
        <a:ext cx="7249237" cy="692704"/>
      </dsp:txXfrm>
    </dsp:sp>
    <dsp:sp modelId="{9CB462FF-72B3-4BFA-B916-65C5CB432162}">
      <dsp:nvSpPr>
        <dsp:cNvPr id="0" name=""/>
        <dsp:cNvSpPr/>
      </dsp:nvSpPr>
      <dsp:spPr>
        <a:xfrm>
          <a:off x="2508408" y="3352006"/>
          <a:ext cx="8397716" cy="735806"/>
        </a:xfrm>
        <a:prstGeom prst="rect">
          <a:avLst/>
        </a:prstGeom>
        <a:solidFill>
          <a:schemeClr val="accent1"/>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solidFill>
                <a:schemeClr val="accent1">
                  <a:lumMod val="20000"/>
                  <a:lumOff val="80000"/>
                </a:schemeClr>
              </a:solidFill>
            </a:rPr>
            <a:t>Biopython Tutorial and Cookbook		</a:t>
          </a:r>
        </a:p>
      </dsp:txBody>
      <dsp:txXfrm>
        <a:off x="2529959" y="3373557"/>
        <a:ext cx="7249237" cy="692704"/>
      </dsp:txXfrm>
    </dsp:sp>
    <dsp:sp modelId="{0CB2EC4F-D832-4AE2-86CC-14F684CFA4E5}">
      <dsp:nvSpPr>
        <dsp:cNvPr id="0" name=""/>
        <dsp:cNvSpPr/>
      </dsp:nvSpPr>
      <dsp:spPr>
        <a:xfrm>
          <a:off x="7676407" y="537547"/>
          <a:ext cx="478274" cy="478274"/>
        </a:xfrm>
        <a:prstGeom prst="downArrow">
          <a:avLst>
            <a:gd name="adj1" fmla="val 55000"/>
            <a:gd name="adj2" fmla="val 45000"/>
          </a:avLst>
        </a:prstGeom>
        <a:solidFill>
          <a:schemeClr val="accent1">
            <a:lumMod val="40000"/>
            <a:lumOff val="60000"/>
          </a:schemeClr>
        </a:solidFill>
        <a:ln w="1587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dirty="0"/>
        </a:p>
      </dsp:txBody>
      <dsp:txXfrm>
        <a:off x="7784019" y="537547"/>
        <a:ext cx="263050" cy="359901"/>
      </dsp:txXfrm>
    </dsp:sp>
    <dsp:sp modelId="{03DA9257-7161-48BA-BB8E-B2323EF3B158}">
      <dsp:nvSpPr>
        <dsp:cNvPr id="0" name=""/>
        <dsp:cNvSpPr/>
      </dsp:nvSpPr>
      <dsp:spPr>
        <a:xfrm>
          <a:off x="8303509" y="1375549"/>
          <a:ext cx="478274" cy="478274"/>
        </a:xfrm>
        <a:prstGeom prst="downArrow">
          <a:avLst>
            <a:gd name="adj1" fmla="val 55000"/>
            <a:gd name="adj2" fmla="val 45000"/>
          </a:avLst>
        </a:prstGeom>
        <a:solidFill>
          <a:schemeClr val="accent1">
            <a:lumMod val="40000"/>
            <a:lumOff val="60000"/>
          </a:schemeClr>
        </a:solidFill>
        <a:ln w="1587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dirty="0"/>
        </a:p>
      </dsp:txBody>
      <dsp:txXfrm>
        <a:off x="8411121" y="1375549"/>
        <a:ext cx="263050" cy="359901"/>
      </dsp:txXfrm>
    </dsp:sp>
    <dsp:sp modelId="{6FEE3320-F765-411D-B4AD-9D1CFC5DEDDD}">
      <dsp:nvSpPr>
        <dsp:cNvPr id="0" name=""/>
        <dsp:cNvSpPr/>
      </dsp:nvSpPr>
      <dsp:spPr>
        <a:xfrm>
          <a:off x="8930611" y="2201287"/>
          <a:ext cx="478274" cy="478274"/>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9038223" y="2201287"/>
        <a:ext cx="263050" cy="359901"/>
      </dsp:txXfrm>
    </dsp:sp>
    <dsp:sp modelId="{E32DC1E0-C267-4605-BE6F-5701FC898420}">
      <dsp:nvSpPr>
        <dsp:cNvPr id="0" name=""/>
        <dsp:cNvSpPr/>
      </dsp:nvSpPr>
      <dsp:spPr>
        <a:xfrm>
          <a:off x="9557713" y="3047464"/>
          <a:ext cx="478274" cy="478274"/>
        </a:xfrm>
        <a:prstGeom prst="downArrow">
          <a:avLst>
            <a:gd name="adj1" fmla="val 55000"/>
            <a:gd name="adj2" fmla="val 45000"/>
          </a:avLst>
        </a:prstGeom>
        <a:solidFill>
          <a:schemeClr val="accent1">
            <a:lumMod val="40000"/>
            <a:lumOff val="60000"/>
          </a:schemeClr>
        </a:solidFill>
        <a:ln w="1587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dirty="0"/>
        </a:p>
      </dsp:txBody>
      <dsp:txXfrm>
        <a:off x="9665325" y="3047464"/>
        <a:ext cx="263050" cy="3599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D33812-34D6-4226-A6D4-51F7D7EAA1C7}">
      <dsp:nvSpPr>
        <dsp:cNvPr id="0" name=""/>
        <dsp:cNvSpPr/>
      </dsp:nvSpPr>
      <dsp:spPr>
        <a:xfrm>
          <a:off x="550806" y="876706"/>
          <a:ext cx="8397716" cy="768104"/>
        </a:xfrm>
        <a:prstGeom prst="rect">
          <a:avLst/>
        </a:prstGeom>
        <a:solidFill>
          <a:schemeClr val="accent1"/>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rPr>
            <a:t>Sequence motifs in Wikipedia, PWM in Wikipedia </a:t>
          </a:r>
        </a:p>
      </dsp:txBody>
      <dsp:txXfrm>
        <a:off x="573303" y="899203"/>
        <a:ext cx="7479003" cy="723110"/>
      </dsp:txXfrm>
    </dsp:sp>
    <dsp:sp modelId="{7C86B145-1C2E-46BD-BE62-C42C80C5A654}">
      <dsp:nvSpPr>
        <dsp:cNvPr id="0" name=""/>
        <dsp:cNvSpPr/>
      </dsp:nvSpPr>
      <dsp:spPr>
        <a:xfrm>
          <a:off x="84777" y="57184"/>
          <a:ext cx="8397716" cy="768104"/>
        </a:xfrm>
        <a:prstGeom prst="rect">
          <a:avLst/>
        </a:prstGeom>
        <a:solidFill>
          <a:schemeClr val="accent1">
            <a:lumMod val="40000"/>
            <a:lumOff val="60000"/>
            <a:alpha val="50000"/>
          </a:schemeClr>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rgbClr val="002060"/>
              </a:solidFill>
            </a:rPr>
            <a:t>3-</a:t>
          </a:r>
          <a:r>
            <a:rPr lang="en-US" sz="2400" kern="1200" dirty="0">
              <a:solidFill>
                <a:srgbClr val="002060"/>
              </a:solidFill>
              <a:latin typeface="Calibri" panose="020F0502020204030204"/>
              <a:ea typeface="+mn-ea"/>
              <a:cs typeface="+mn-cs"/>
            </a:rPr>
            <a:t>Creating a motif from instances</a:t>
          </a:r>
          <a:endParaRPr lang="en-US" sz="1600" kern="1200" dirty="0">
            <a:solidFill>
              <a:srgbClr val="002060"/>
            </a:solidFill>
          </a:endParaRPr>
        </a:p>
      </dsp:txBody>
      <dsp:txXfrm>
        <a:off x="107274" y="79681"/>
        <a:ext cx="7226352" cy="723110"/>
      </dsp:txXfrm>
    </dsp:sp>
    <dsp:sp modelId="{862B5B41-53F5-454A-B8E6-70B721DC8B9A}">
      <dsp:nvSpPr>
        <dsp:cNvPr id="0" name=""/>
        <dsp:cNvSpPr/>
      </dsp:nvSpPr>
      <dsp:spPr>
        <a:xfrm>
          <a:off x="1254204" y="1749571"/>
          <a:ext cx="8397716" cy="768104"/>
        </a:xfrm>
        <a:prstGeom prst="rect">
          <a:avLst/>
        </a:prstGeom>
        <a:solidFill>
          <a:schemeClr val="accent1">
            <a:lumMod val="40000"/>
            <a:lumOff val="60000"/>
            <a:alpha val="50000"/>
          </a:schemeClr>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accent1">
                  <a:lumMod val="50000"/>
                </a:schemeClr>
              </a:solidFill>
            </a:rPr>
            <a:t>4-</a:t>
          </a:r>
          <a:r>
            <a:rPr lang="en-US" sz="2400" kern="1200" dirty="0">
              <a:solidFill>
                <a:srgbClr val="3F3DE3">
                  <a:lumMod val="50000"/>
                </a:srgbClr>
              </a:solidFill>
              <a:latin typeface="Calibri" panose="020F0502020204030204"/>
              <a:ea typeface="+mn-ea"/>
              <a:cs typeface="+mn-cs"/>
            </a:rPr>
            <a:t>Creating a sequence logo</a:t>
          </a:r>
          <a:endParaRPr lang="en-US" sz="1600" kern="1200" dirty="0">
            <a:solidFill>
              <a:schemeClr val="tx1">
                <a:alpha val="70000"/>
              </a:schemeClr>
            </a:solidFill>
          </a:endParaRPr>
        </a:p>
      </dsp:txBody>
      <dsp:txXfrm>
        <a:off x="1276701" y="1772068"/>
        <a:ext cx="7226352" cy="723110"/>
      </dsp:txXfrm>
    </dsp:sp>
    <dsp:sp modelId="{D134E212-FDD1-424A-968F-869017AD5171}">
      <dsp:nvSpPr>
        <dsp:cNvPr id="0" name=""/>
        <dsp:cNvSpPr/>
      </dsp:nvSpPr>
      <dsp:spPr>
        <a:xfrm>
          <a:off x="1881306" y="2624357"/>
          <a:ext cx="8397716" cy="768104"/>
        </a:xfrm>
        <a:prstGeom prst="rect">
          <a:avLst/>
        </a:prstGeom>
        <a:solidFill>
          <a:schemeClr val="accent1"/>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solidFill>
                <a:schemeClr val="accent1">
                  <a:lumMod val="20000"/>
                  <a:lumOff val="80000"/>
                </a:schemeClr>
              </a:solidFill>
            </a:rPr>
            <a:t>Consensus sequence in Wikipedia, comparison of different motif finding programs </a:t>
          </a:r>
        </a:p>
      </dsp:txBody>
      <dsp:txXfrm>
        <a:off x="1903803" y="2646854"/>
        <a:ext cx="7226352" cy="723110"/>
      </dsp:txXfrm>
    </dsp:sp>
    <dsp:sp modelId="{9CB462FF-72B3-4BFA-B916-65C5CB432162}">
      <dsp:nvSpPr>
        <dsp:cNvPr id="0" name=""/>
        <dsp:cNvSpPr/>
      </dsp:nvSpPr>
      <dsp:spPr>
        <a:xfrm>
          <a:off x="2475741" y="3499143"/>
          <a:ext cx="8397716" cy="768104"/>
        </a:xfrm>
        <a:prstGeom prst="rect">
          <a:avLst/>
        </a:prstGeom>
        <a:solidFill>
          <a:schemeClr val="accent1">
            <a:lumMod val="40000"/>
            <a:lumOff val="60000"/>
            <a:alpha val="50000"/>
          </a:schemeClr>
        </a:solid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00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accent1">
                  <a:lumMod val="50000"/>
                </a:schemeClr>
              </a:solidFill>
            </a:rPr>
            <a:t>5-Reading,Writing and Comparing motifs</a:t>
          </a:r>
          <a:endParaRPr lang="en-US" sz="1600" kern="1200" dirty="0">
            <a:solidFill>
              <a:schemeClr val="accent1">
                <a:lumMod val="60000"/>
                <a:lumOff val="40000"/>
                <a:alpha val="70000"/>
              </a:schemeClr>
            </a:solidFill>
          </a:endParaRPr>
        </a:p>
      </dsp:txBody>
      <dsp:txXfrm>
        <a:off x="2498238" y="3521640"/>
        <a:ext cx="7226352" cy="723110"/>
      </dsp:txXfrm>
    </dsp:sp>
    <dsp:sp modelId="{0CB2EC4F-D832-4AE2-86CC-14F684CFA4E5}">
      <dsp:nvSpPr>
        <dsp:cNvPr id="0" name=""/>
        <dsp:cNvSpPr/>
      </dsp:nvSpPr>
      <dsp:spPr>
        <a:xfrm>
          <a:off x="7644745" y="561143"/>
          <a:ext cx="499268" cy="499268"/>
        </a:xfrm>
        <a:prstGeom prst="downArrow">
          <a:avLst>
            <a:gd name="adj1" fmla="val 55000"/>
            <a:gd name="adj2" fmla="val 45000"/>
          </a:avLst>
        </a:prstGeom>
        <a:solidFill>
          <a:schemeClr val="accent1">
            <a:lumMod val="40000"/>
            <a:lumOff val="60000"/>
          </a:schemeClr>
        </a:solidFill>
        <a:ln w="1587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dirty="0"/>
        </a:p>
      </dsp:txBody>
      <dsp:txXfrm>
        <a:off x="7757080" y="561143"/>
        <a:ext cx="274598" cy="375699"/>
      </dsp:txXfrm>
    </dsp:sp>
    <dsp:sp modelId="{03DA9257-7161-48BA-BB8E-B2323EF3B158}">
      <dsp:nvSpPr>
        <dsp:cNvPr id="0" name=""/>
        <dsp:cNvSpPr/>
      </dsp:nvSpPr>
      <dsp:spPr>
        <a:xfrm>
          <a:off x="8271847" y="1435928"/>
          <a:ext cx="499268" cy="499268"/>
        </a:xfrm>
        <a:prstGeom prst="downArrow">
          <a:avLst>
            <a:gd name="adj1" fmla="val 55000"/>
            <a:gd name="adj2" fmla="val 45000"/>
          </a:avLst>
        </a:prstGeom>
        <a:solidFill>
          <a:schemeClr val="accent1">
            <a:lumMod val="40000"/>
            <a:lumOff val="60000"/>
          </a:schemeClr>
        </a:solidFill>
        <a:ln w="1587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dirty="0"/>
        </a:p>
      </dsp:txBody>
      <dsp:txXfrm>
        <a:off x="8384182" y="1435928"/>
        <a:ext cx="274598" cy="375699"/>
      </dsp:txXfrm>
    </dsp:sp>
    <dsp:sp modelId="{6FEE3320-F765-411D-B4AD-9D1CFC5DEDDD}">
      <dsp:nvSpPr>
        <dsp:cNvPr id="0" name=""/>
        <dsp:cNvSpPr/>
      </dsp:nvSpPr>
      <dsp:spPr>
        <a:xfrm>
          <a:off x="8898949" y="2297913"/>
          <a:ext cx="499268" cy="499268"/>
        </a:xfrm>
        <a:prstGeom prst="downArrow">
          <a:avLst>
            <a:gd name="adj1" fmla="val 55000"/>
            <a:gd name="adj2" fmla="val 45000"/>
          </a:avLst>
        </a:prstGeom>
        <a:solidFill>
          <a:schemeClr val="accent1">
            <a:lumMod val="40000"/>
            <a:lumOff val="60000"/>
          </a:schemeClr>
        </a:solidFill>
        <a:ln w="1587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dirty="0"/>
        </a:p>
      </dsp:txBody>
      <dsp:txXfrm>
        <a:off x="9011284" y="2297913"/>
        <a:ext cx="274598" cy="375699"/>
      </dsp:txXfrm>
    </dsp:sp>
    <dsp:sp modelId="{E32DC1E0-C267-4605-BE6F-5701FC898420}">
      <dsp:nvSpPr>
        <dsp:cNvPr id="0" name=""/>
        <dsp:cNvSpPr/>
      </dsp:nvSpPr>
      <dsp:spPr>
        <a:xfrm>
          <a:off x="9526051" y="3181233"/>
          <a:ext cx="499268" cy="499268"/>
        </a:xfrm>
        <a:prstGeom prst="downArrow">
          <a:avLst>
            <a:gd name="adj1" fmla="val 55000"/>
            <a:gd name="adj2" fmla="val 45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9638386" y="3181233"/>
        <a:ext cx="274598" cy="375699"/>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69671B-947A-44A3-A764-A91E66D469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B4B23CC-4610-41C4-A0CF-67A30700C4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7299BE-0F96-4D8C-8AC3-AFAE1A841C66}" type="datetimeFigureOut">
              <a:rPr lang="en-US" smtClean="0"/>
              <a:t>12/21/2022</a:t>
            </a:fld>
            <a:endParaRPr lang="en-US" dirty="0"/>
          </a:p>
        </p:txBody>
      </p:sp>
      <p:sp>
        <p:nvSpPr>
          <p:cNvPr id="4" name="Footer Placeholder 3">
            <a:extLst>
              <a:ext uri="{FF2B5EF4-FFF2-40B4-BE49-F238E27FC236}">
                <a16:creationId xmlns:a16="http://schemas.microsoft.com/office/drawing/2014/main" id="{1F94FC55-2324-40BC-8420-15EC835D95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63EC604-E5A5-4A58-AC5A-211F83D37C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3B048B-0EBA-466F-928F-37073F3BFB70}" type="slidenum">
              <a:rPr lang="en-US" smtClean="0"/>
              <a:t>‹#›</a:t>
            </a:fld>
            <a:endParaRPr lang="en-US" dirty="0"/>
          </a:p>
        </p:txBody>
      </p:sp>
    </p:spTree>
    <p:extLst>
      <p:ext uri="{BB962C8B-B14F-4D97-AF65-F5344CB8AC3E}">
        <p14:creationId xmlns:p14="http://schemas.microsoft.com/office/powerpoint/2010/main" val="40655076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5.jp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4692AC-01A2-4EFF-966B-504F28E82D7A}" type="datetimeFigureOut">
              <a:rPr lang="en-US" noProof="0" smtClean="0"/>
              <a:t>12/21/2022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ED498D-6977-40EC-8E5E-7EB644D5E759}" type="slidenum">
              <a:rPr lang="en-US" noProof="0" smtClean="0"/>
              <a:t>‹#›</a:t>
            </a:fld>
            <a:endParaRPr lang="en-US" noProof="0" dirty="0"/>
          </a:p>
        </p:txBody>
      </p:sp>
    </p:spTree>
    <p:extLst>
      <p:ext uri="{BB962C8B-B14F-4D97-AF65-F5344CB8AC3E}">
        <p14:creationId xmlns:p14="http://schemas.microsoft.com/office/powerpoint/2010/main" val="1352264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1</a:t>
            </a:fld>
            <a:endParaRPr lang="en-US" dirty="0"/>
          </a:p>
        </p:txBody>
      </p:sp>
    </p:spTree>
    <p:extLst>
      <p:ext uri="{BB962C8B-B14F-4D97-AF65-F5344CB8AC3E}">
        <p14:creationId xmlns:p14="http://schemas.microsoft.com/office/powerpoint/2010/main" val="38127833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2</a:t>
            </a:fld>
            <a:endParaRPr lang="en-US" dirty="0"/>
          </a:p>
        </p:txBody>
      </p:sp>
    </p:spTree>
    <p:extLst>
      <p:ext uri="{BB962C8B-B14F-4D97-AF65-F5344CB8AC3E}">
        <p14:creationId xmlns:p14="http://schemas.microsoft.com/office/powerpoint/2010/main" val="2406913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3</a:t>
            </a:fld>
            <a:endParaRPr lang="en-US" dirty="0"/>
          </a:p>
        </p:txBody>
      </p:sp>
    </p:spTree>
    <p:extLst>
      <p:ext uri="{BB962C8B-B14F-4D97-AF65-F5344CB8AC3E}">
        <p14:creationId xmlns:p14="http://schemas.microsoft.com/office/powerpoint/2010/main" val="365742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4</a:t>
            </a:fld>
            <a:endParaRPr lang="en-US" dirty="0"/>
          </a:p>
        </p:txBody>
      </p:sp>
    </p:spTree>
    <p:extLst>
      <p:ext uri="{BB962C8B-B14F-4D97-AF65-F5344CB8AC3E}">
        <p14:creationId xmlns:p14="http://schemas.microsoft.com/office/powerpoint/2010/main" val="2747526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38</a:t>
            </a:fld>
            <a:endParaRPr lang="en-US" dirty="0"/>
          </a:p>
        </p:txBody>
      </p:sp>
    </p:spTree>
    <p:extLst>
      <p:ext uri="{BB962C8B-B14F-4D97-AF65-F5344CB8AC3E}">
        <p14:creationId xmlns:p14="http://schemas.microsoft.com/office/powerpoint/2010/main" val="1636345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smtClean="0"/>
              <a:t>39</a:t>
            </a:fld>
            <a:endParaRPr lang="en-US" dirty="0"/>
          </a:p>
        </p:txBody>
      </p:sp>
    </p:spTree>
    <p:extLst>
      <p:ext uri="{BB962C8B-B14F-4D97-AF65-F5344CB8AC3E}">
        <p14:creationId xmlns:p14="http://schemas.microsoft.com/office/powerpoint/2010/main" val="13850419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accent1">
                    <a:lumMod val="40000"/>
                    <a:lumOff val="60000"/>
                  </a:schemeClr>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D96A7EE9-F079-4AED-9858-DCD74447B2DE}" type="datetime1">
              <a:rPr lang="en-US" smtClean="0"/>
              <a:t>12/21/2022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dirty="0"/>
              <a:t>TEACH A COURSE</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71504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1821FD72-49BE-4A27-B81D-6695ECD46A0C}" type="datetime1">
              <a:rPr lang="en-US" smtClean="0"/>
              <a:t>12/21/2022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TEACH A COURSE</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2940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Content with Caption">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92C4CF0-BD34-45B4-94FF-59AD3A70A72E}"/>
              </a:ext>
            </a:extLst>
          </p:cNvPr>
          <p:cNvSpPr>
            <a:spLocks noGrp="1"/>
          </p:cNvSpPr>
          <p:nvPr>
            <p:ph type="pic" sz="quarter" idx="13"/>
          </p:nvPr>
        </p:nvSpPr>
        <p:spPr>
          <a:xfrm>
            <a:off x="0" y="0"/>
            <a:ext cx="12192000" cy="6400165"/>
          </a:xfrm>
          <a:noFill/>
        </p:spPr>
        <p:txBody>
          <a:bodyPr lIns="0" tIns="792000" anchor="ctr" anchorCtr="0"/>
          <a:lstStyle>
            <a:lvl1pPr algn="ctr">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16D90D66-BCB9-4229-A829-628874352AC0}"/>
              </a:ext>
            </a:extLst>
          </p:cNvPr>
          <p:cNvSpPr/>
          <p:nvPr/>
        </p:nvSpPr>
        <p:spPr>
          <a:xfrm>
            <a:off x="4804496" y="0"/>
            <a:ext cx="7387504" cy="6446520"/>
          </a:xfrm>
          <a:prstGeom prst="rect">
            <a:avLst/>
          </a:prstGeom>
          <a:solidFill>
            <a:schemeClr val="accent1">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D7110AB5-E047-427B-9192-3F2FCCB479A8}"/>
              </a:ext>
            </a:extLst>
          </p:cNvPr>
          <p:cNvSpPr/>
          <p:nvPr userDrawn="1"/>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488254"/>
            <a:ext cx="3517567" cy="1087974"/>
          </a:xfrm>
        </p:spPr>
        <p:txBody>
          <a:bodyPr anchor="b">
            <a:normAutofit/>
          </a:bodyPr>
          <a:lstStyle>
            <a:lvl1pPr>
              <a:lnSpc>
                <a:spcPct val="90000"/>
              </a:lnSpc>
              <a:defRPr sz="3600" b="0">
                <a:solidFill>
                  <a:schemeClr val="accent1">
                    <a:lumMod val="50000"/>
                  </a:schemeClr>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403625" y="2038720"/>
            <a:ext cx="3517567" cy="3311706"/>
          </a:xfrm>
        </p:spPr>
        <p:txBody>
          <a:bodyPr lIns="91440" rIns="91440">
            <a:normAutofit/>
          </a:bodyPr>
          <a:lstStyle>
            <a:lvl1pPr marL="216000" indent="-216000">
              <a:spcAft>
                <a:spcPts val="0"/>
              </a:spcAft>
              <a:buFont typeface="Wingdings" panose="05000000000000000000" pitchFamily="2" charset="2"/>
              <a:buChar char="§"/>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5">
            <a:extLst>
              <a:ext uri="{FF2B5EF4-FFF2-40B4-BE49-F238E27FC236}">
                <a16:creationId xmlns:a16="http://schemas.microsoft.com/office/drawing/2014/main" id="{00A2BA60-500D-4BD0-8C7F-2936FDDD1586}"/>
              </a:ext>
            </a:extLst>
          </p:cNvPr>
          <p:cNvSpPr>
            <a:spLocks noGrp="1"/>
          </p:cNvSpPr>
          <p:nvPr>
            <p:ph type="dt" sz="half" idx="10"/>
          </p:nvPr>
        </p:nvSpPr>
        <p:spPr>
          <a:xfrm>
            <a:off x="8218426" y="6446838"/>
            <a:ext cx="2584850" cy="365125"/>
          </a:xfrm>
        </p:spPr>
        <p:txBody>
          <a:bodyPr/>
          <a:lstStyle/>
          <a:p>
            <a:fld id="{397F0DEF-140C-43BE-9FE2-8C6F0F16B2BD}" type="datetime1">
              <a:rPr lang="en-US" smtClean="0"/>
              <a:t>12/21/2022</a:t>
            </a:fld>
            <a:endParaRPr lang="en-US" dirty="0"/>
          </a:p>
        </p:txBody>
      </p:sp>
      <p:sp>
        <p:nvSpPr>
          <p:cNvPr id="13" name="Footer Placeholder 6">
            <a:extLst>
              <a:ext uri="{FF2B5EF4-FFF2-40B4-BE49-F238E27FC236}">
                <a16:creationId xmlns:a16="http://schemas.microsoft.com/office/drawing/2014/main" id="{371A0A82-5458-43A1-AD4C-A4FF7CD09F10}"/>
              </a:ext>
            </a:extLst>
          </p:cNvPr>
          <p:cNvSpPr>
            <a:spLocks noGrp="1"/>
          </p:cNvSpPr>
          <p:nvPr>
            <p:ph type="ftr" sz="quarter" idx="11"/>
          </p:nvPr>
        </p:nvSpPr>
        <p:spPr>
          <a:xfrm>
            <a:off x="643051" y="6446838"/>
            <a:ext cx="6818262" cy="365125"/>
          </a:xfrm>
        </p:spPr>
        <p:txBody>
          <a:bodyPr/>
          <a:lstStyle/>
          <a:p>
            <a:r>
              <a:rPr lang="en-US" dirty="0"/>
              <a:t>TEACH A COURSE</a:t>
            </a:r>
          </a:p>
        </p:txBody>
      </p:sp>
      <p:sp>
        <p:nvSpPr>
          <p:cNvPr id="14" name="Slide Number Placeholder 7">
            <a:extLst>
              <a:ext uri="{FF2B5EF4-FFF2-40B4-BE49-F238E27FC236}">
                <a16:creationId xmlns:a16="http://schemas.microsoft.com/office/drawing/2014/main" id="{2ABD9582-0263-41AF-B003-2E748948571F}"/>
              </a:ext>
            </a:extLst>
          </p:cNvPr>
          <p:cNvSpPr>
            <a:spLocks noGrp="1"/>
          </p:cNvSpPr>
          <p:nvPr>
            <p:ph type="sldNum" sz="quarter" idx="12"/>
          </p:nvPr>
        </p:nvSpPr>
        <p:spPr>
          <a:xfrm>
            <a:off x="10930596" y="6446838"/>
            <a:ext cx="617912" cy="365125"/>
          </a:xfrm>
        </p:spPr>
        <p:txBody>
          <a:bodyPr/>
          <a:lstStyle/>
          <a:p>
            <a:fld id="{3A98EE3D-8CD1-4C3F-BD1C-C98C9596463C}" type="slidenum">
              <a:rPr lang="en-US" smtClean="0"/>
              <a:t>‹#›</a:t>
            </a:fld>
            <a:endParaRPr lang="en-US" dirty="0"/>
          </a:p>
        </p:txBody>
      </p:sp>
      <p:sp>
        <p:nvSpPr>
          <p:cNvPr id="5" name="Picture Placeholder 4">
            <a:extLst>
              <a:ext uri="{FF2B5EF4-FFF2-40B4-BE49-F238E27FC236}">
                <a16:creationId xmlns:a16="http://schemas.microsoft.com/office/drawing/2014/main" id="{FF66DD5E-2E55-4BFB-8214-2B5C5051F287}"/>
              </a:ext>
            </a:extLst>
          </p:cNvPr>
          <p:cNvSpPr>
            <a:spLocks noGrp="1"/>
          </p:cNvSpPr>
          <p:nvPr>
            <p:ph type="pic" sz="quarter" idx="14"/>
          </p:nvPr>
        </p:nvSpPr>
        <p:spPr>
          <a:xfrm>
            <a:off x="5599113" y="1692275"/>
            <a:ext cx="6592887" cy="3190875"/>
          </a:xfrm>
          <a:solidFill>
            <a:schemeClr val="bg1">
              <a:lumMod val="85000"/>
              <a:alpha val="50000"/>
            </a:schemeClr>
          </a:solidFill>
        </p:spPr>
        <p:txBody>
          <a:bodyPr anchor="ctr" anchorCtr="0"/>
          <a:lstStyle>
            <a:lvl1pPr algn="ctr">
              <a:defRPr/>
            </a:lvl1pPr>
          </a:lstStyle>
          <a:p>
            <a:r>
              <a:rPr lang="en-US"/>
              <a:t>Click icon to add picture</a:t>
            </a:r>
            <a:endParaRPr lang="ru-RU" dirty="0"/>
          </a:p>
        </p:txBody>
      </p:sp>
      <p:cxnSp>
        <p:nvCxnSpPr>
          <p:cNvPr id="16" name="Straight Connector 15">
            <a:extLst>
              <a:ext uri="{FF2B5EF4-FFF2-40B4-BE49-F238E27FC236}">
                <a16:creationId xmlns:a16="http://schemas.microsoft.com/office/drawing/2014/main" id="{76A38BEF-96DA-4CBE-8464-985906D9F5F1}"/>
              </a:ext>
            </a:extLst>
          </p:cNvPr>
          <p:cNvCxnSpPr>
            <a:cxnSpLocks/>
          </p:cNvCxnSpPr>
          <p:nvPr userDrawn="1"/>
        </p:nvCxnSpPr>
        <p:spPr>
          <a:xfrm>
            <a:off x="723686" y="1767848"/>
            <a:ext cx="3291840" cy="0"/>
          </a:xfrm>
          <a:prstGeom prst="line">
            <a:avLst/>
          </a:prstGeom>
          <a:ln w="15875">
            <a:solidFill>
              <a:srgbClr val="2626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3945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2_Content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F262E62-E8FA-42DE-BC7E-BA73A13FCBFF}"/>
              </a:ext>
            </a:extLst>
          </p:cNvPr>
          <p:cNvSpPr>
            <a:spLocks noGrp="1"/>
          </p:cNvSpPr>
          <p:nvPr>
            <p:ph type="pic" sz="quarter" idx="15"/>
          </p:nvPr>
        </p:nvSpPr>
        <p:spPr>
          <a:xfrm>
            <a:off x="0" y="0"/>
            <a:ext cx="12193200" cy="6400800"/>
          </a:xfrm>
        </p:spPr>
        <p:txBody>
          <a:bodyPr anchor="ctr" anchorCtr="0"/>
          <a:lstStyle>
            <a:lvl1pPr algn="ctr">
              <a:defRPr/>
            </a:lvl1pPr>
          </a:lstStyle>
          <a:p>
            <a:r>
              <a:rPr lang="en-US"/>
              <a:t>Click icon to add picture</a:t>
            </a:r>
            <a:endParaRPr lang="en-US" dirty="0"/>
          </a:p>
        </p:txBody>
      </p:sp>
      <p:sp>
        <p:nvSpPr>
          <p:cNvPr id="5" name="Text Placeholder 4">
            <a:extLst>
              <a:ext uri="{FF2B5EF4-FFF2-40B4-BE49-F238E27FC236}">
                <a16:creationId xmlns:a16="http://schemas.microsoft.com/office/drawing/2014/main" id="{3B957EED-32E8-4384-BFBB-06742F30AA87}"/>
              </a:ext>
            </a:extLst>
          </p:cNvPr>
          <p:cNvSpPr>
            <a:spLocks noGrp="1"/>
          </p:cNvSpPr>
          <p:nvPr>
            <p:ph type="body" sz="quarter" idx="14" hasCustomPrompt="1"/>
          </p:nvPr>
        </p:nvSpPr>
        <p:spPr>
          <a:xfrm>
            <a:off x="5356422" y="5034909"/>
            <a:ext cx="6835291" cy="817251"/>
          </a:xfrm>
          <a:solidFill>
            <a:srgbClr val="262626"/>
          </a:solidFill>
        </p:spPr>
        <p:txBody>
          <a:bodyPr lIns="396000" tIns="0" anchor="ctr" anchorCtr="0">
            <a:normAutofit/>
          </a:bodyPr>
          <a:lstStyle>
            <a:lvl1pPr>
              <a:defRPr sz="2400">
                <a:solidFill>
                  <a:schemeClr val="accent1">
                    <a:lumMod val="40000"/>
                    <a:lumOff val="60000"/>
                  </a:schemeClr>
                </a:solidFill>
              </a:defRPr>
            </a:lvl1pPr>
            <a:lvl2pPr>
              <a:defRPr>
                <a:solidFill>
                  <a:schemeClr val="bg1"/>
                </a:solidFill>
              </a:defRPr>
            </a:lvl2pPr>
            <a:lvl3pPr>
              <a:defRPr>
                <a:solidFill>
                  <a:schemeClr val="bg1"/>
                </a:solidFill>
              </a:defRPr>
            </a:lvl3pPr>
            <a:lvl4pPr>
              <a:defRPr>
                <a:solidFill>
                  <a:schemeClr val="bg1"/>
                </a:solidFill>
              </a:defRPr>
            </a:lvl4pPr>
          </a:lstStyle>
          <a:p>
            <a:pPr lvl="0"/>
            <a:r>
              <a:rPr lang="en-US" dirty="0"/>
              <a:t>Subtitle</a:t>
            </a:r>
            <a:endParaRPr lang="ru-RU" dirty="0"/>
          </a:p>
        </p:txBody>
      </p:sp>
      <p:sp>
        <p:nvSpPr>
          <p:cNvPr id="15" name="Title 14">
            <a:extLst>
              <a:ext uri="{FF2B5EF4-FFF2-40B4-BE49-F238E27FC236}">
                <a16:creationId xmlns:a16="http://schemas.microsoft.com/office/drawing/2014/main" id="{23EC876B-6AD7-452A-94C9-45B89DA7D7D0}"/>
              </a:ext>
            </a:extLst>
          </p:cNvPr>
          <p:cNvSpPr>
            <a:spLocks noGrp="1"/>
          </p:cNvSpPr>
          <p:nvPr>
            <p:ph type="title" hasCustomPrompt="1"/>
          </p:nvPr>
        </p:nvSpPr>
        <p:spPr>
          <a:xfrm>
            <a:off x="5356143" y="3975295"/>
            <a:ext cx="6835858" cy="1089350"/>
          </a:xfrm>
          <a:custGeom>
            <a:avLst/>
            <a:gdLst>
              <a:gd name="connsiteX0" fmla="*/ 0 w 6906198"/>
              <a:gd name="connsiteY0" fmla="*/ 0 h 1089350"/>
              <a:gd name="connsiteX1" fmla="*/ 6906198 w 6906198"/>
              <a:gd name="connsiteY1" fmla="*/ 0 h 1089350"/>
              <a:gd name="connsiteX2" fmla="*/ 6906198 w 6906198"/>
              <a:gd name="connsiteY2" fmla="*/ 1089350 h 1089350"/>
              <a:gd name="connsiteX3" fmla="*/ 3805731 w 6906198"/>
              <a:gd name="connsiteY3" fmla="*/ 1089350 h 1089350"/>
              <a:gd name="connsiteX4" fmla="*/ 218470 w 6906198"/>
              <a:gd name="connsiteY4" fmla="*/ 1089350 h 1089350"/>
              <a:gd name="connsiteX5" fmla="*/ 0 w 6906198"/>
              <a:gd name="connsiteY5" fmla="*/ 1089350 h 108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06198" h="1089350">
                <a:moveTo>
                  <a:pt x="0" y="0"/>
                </a:moveTo>
                <a:lnTo>
                  <a:pt x="6906198" y="0"/>
                </a:lnTo>
                <a:lnTo>
                  <a:pt x="6906198" y="1089350"/>
                </a:lnTo>
                <a:lnTo>
                  <a:pt x="3805731" y="1089350"/>
                </a:lnTo>
                <a:lnTo>
                  <a:pt x="218470" y="1089350"/>
                </a:lnTo>
                <a:lnTo>
                  <a:pt x="0" y="1089350"/>
                </a:lnTo>
                <a:close/>
              </a:path>
            </a:pathLst>
          </a:custGeom>
          <a:solidFill>
            <a:srgbClr val="262626"/>
          </a:solidFill>
        </p:spPr>
        <p:txBody>
          <a:bodyPr wrap="square" lIns="396000" tIns="252000" anchor="t" anchorCtr="0">
            <a:noAutofit/>
          </a:bodyPr>
          <a:lstStyle>
            <a:lvl1pPr>
              <a:lnSpc>
                <a:spcPct val="90000"/>
              </a:lnSpc>
              <a:defRPr sz="3600" b="0">
                <a:solidFill>
                  <a:schemeClr val="bg1"/>
                </a:solidFill>
              </a:defRPr>
            </a:lvl1pPr>
          </a:lstStyle>
          <a:p>
            <a:r>
              <a:rPr lang="en-US" dirty="0"/>
              <a:t>First Lesson Summary</a:t>
            </a:r>
          </a:p>
        </p:txBody>
      </p:sp>
      <p:sp>
        <p:nvSpPr>
          <p:cNvPr id="11" name="Rectangle 10">
            <a:extLst>
              <a:ext uri="{FF2B5EF4-FFF2-40B4-BE49-F238E27FC236}">
                <a16:creationId xmlns:a16="http://schemas.microsoft.com/office/drawing/2014/main" id="{D7110AB5-E047-427B-9192-3F2FCCB479A8}"/>
              </a:ext>
            </a:extLst>
          </p:cNvPr>
          <p:cNvSpPr/>
          <p:nvPr userDrawn="1"/>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 Placeholder 3"/>
          <p:cNvSpPr>
            <a:spLocks noGrp="1"/>
          </p:cNvSpPr>
          <p:nvPr>
            <p:ph type="body" sz="half" idx="2"/>
          </p:nvPr>
        </p:nvSpPr>
        <p:spPr>
          <a:xfrm>
            <a:off x="678635" y="0"/>
            <a:ext cx="3998873" cy="5852160"/>
          </a:xfrm>
          <a:solidFill>
            <a:srgbClr val="262626"/>
          </a:solidFill>
        </p:spPr>
        <p:txBody>
          <a:bodyPr lIns="360000" tIns="46800" rIns="360000" anchor="ctr" anchorCtr="0">
            <a:normAutofit/>
          </a:bodyPr>
          <a:lstStyle>
            <a:lvl1pPr marL="0" indent="0">
              <a:buNone/>
              <a:defRPr lang="en-US" dirty="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5">
            <a:extLst>
              <a:ext uri="{FF2B5EF4-FFF2-40B4-BE49-F238E27FC236}">
                <a16:creationId xmlns:a16="http://schemas.microsoft.com/office/drawing/2014/main" id="{00A2BA60-500D-4BD0-8C7F-2936FDDD1586}"/>
              </a:ext>
            </a:extLst>
          </p:cNvPr>
          <p:cNvSpPr>
            <a:spLocks noGrp="1"/>
          </p:cNvSpPr>
          <p:nvPr>
            <p:ph type="dt" sz="half" idx="10"/>
          </p:nvPr>
        </p:nvSpPr>
        <p:spPr>
          <a:xfrm>
            <a:off x="8218426" y="6446838"/>
            <a:ext cx="2584850" cy="365125"/>
          </a:xfrm>
        </p:spPr>
        <p:txBody>
          <a:bodyPr/>
          <a:lstStyle/>
          <a:p>
            <a:fld id="{9071F196-4D99-4CA1-AF3D-D9270AA86530}" type="datetime1">
              <a:rPr lang="en-US" smtClean="0"/>
              <a:t>12/21/2022</a:t>
            </a:fld>
            <a:endParaRPr lang="en-US" dirty="0"/>
          </a:p>
        </p:txBody>
      </p:sp>
      <p:sp>
        <p:nvSpPr>
          <p:cNvPr id="13" name="Footer Placeholder 6">
            <a:extLst>
              <a:ext uri="{FF2B5EF4-FFF2-40B4-BE49-F238E27FC236}">
                <a16:creationId xmlns:a16="http://schemas.microsoft.com/office/drawing/2014/main" id="{371A0A82-5458-43A1-AD4C-A4FF7CD09F10}"/>
              </a:ext>
            </a:extLst>
          </p:cNvPr>
          <p:cNvSpPr>
            <a:spLocks noGrp="1"/>
          </p:cNvSpPr>
          <p:nvPr>
            <p:ph type="ftr" sz="quarter" idx="11"/>
          </p:nvPr>
        </p:nvSpPr>
        <p:spPr>
          <a:xfrm>
            <a:off x="643051" y="6446838"/>
            <a:ext cx="6818262" cy="365125"/>
          </a:xfrm>
        </p:spPr>
        <p:txBody>
          <a:bodyPr/>
          <a:lstStyle/>
          <a:p>
            <a:r>
              <a:rPr lang="en-US" dirty="0"/>
              <a:t>TEACH A COURSE</a:t>
            </a:r>
          </a:p>
        </p:txBody>
      </p:sp>
      <p:sp>
        <p:nvSpPr>
          <p:cNvPr id="14" name="Slide Number Placeholder 7">
            <a:extLst>
              <a:ext uri="{FF2B5EF4-FFF2-40B4-BE49-F238E27FC236}">
                <a16:creationId xmlns:a16="http://schemas.microsoft.com/office/drawing/2014/main" id="{2ABD9582-0263-41AF-B003-2E748948571F}"/>
              </a:ext>
            </a:extLst>
          </p:cNvPr>
          <p:cNvSpPr>
            <a:spLocks noGrp="1"/>
          </p:cNvSpPr>
          <p:nvPr>
            <p:ph type="sldNum" sz="quarter" idx="12"/>
          </p:nvPr>
        </p:nvSpPr>
        <p:spPr>
          <a:xfrm>
            <a:off x="10930596" y="6446838"/>
            <a:ext cx="617912"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9412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chemeClr val="accent1">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CB475C95-6709-4448-8164-8B465DDBFDB6}" type="datetime1">
              <a:rPr lang="en-US" smtClean="0"/>
              <a:t>12/21/2022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r>
              <a:rPr lang="en-US" dirty="0"/>
              <a:t>TEACH A COURSE</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923191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pic>
        <p:nvPicPr>
          <p:cNvPr id="6" name="Picture 5" descr="A picture containing fabric&#10;&#10;Description automatically generated">
            <a:extLst>
              <a:ext uri="{FF2B5EF4-FFF2-40B4-BE49-F238E27FC236}">
                <a16:creationId xmlns:a16="http://schemas.microsoft.com/office/drawing/2014/main" id="{E0606CB6-3E28-F128-51B5-3786D740489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8" name="Rectangle 17">
            <a:extLst>
              <a:ext uri="{FF2B5EF4-FFF2-40B4-BE49-F238E27FC236}">
                <a16:creationId xmlns:a16="http://schemas.microsoft.com/office/drawing/2014/main" id="{E64BBC1B-7DD9-DA00-15CC-B446DA472005}"/>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lower, plant&#10;&#10;Description automatically generated">
            <a:extLst>
              <a:ext uri="{FF2B5EF4-FFF2-40B4-BE49-F238E27FC236}">
                <a16:creationId xmlns:a16="http://schemas.microsoft.com/office/drawing/2014/main" id="{C88A03B2-8C41-A023-CB90-5F79A1F01A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pic>
        <p:nvPicPr>
          <p:cNvPr id="10" name="Picture 9" descr="A close-up of a flower&#10;&#10;Description automatically generated with low confidence">
            <a:extLst>
              <a:ext uri="{FF2B5EF4-FFF2-40B4-BE49-F238E27FC236}">
                <a16:creationId xmlns:a16="http://schemas.microsoft.com/office/drawing/2014/main" id="{9EA6110C-517A-C447-DB03-9A264F112FB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19809" y="1695833"/>
            <a:ext cx="1155700" cy="4318000"/>
          </a:xfrm>
          <a:prstGeom prst="rect">
            <a:avLst/>
          </a:prstGeom>
        </p:spPr>
      </p:pic>
      <p:pic>
        <p:nvPicPr>
          <p:cNvPr id="12" name="Picture 11" descr="A close-up of a flower&#10;&#10;Description automatically generated with low confidence">
            <a:extLst>
              <a:ext uri="{FF2B5EF4-FFF2-40B4-BE49-F238E27FC236}">
                <a16:creationId xmlns:a16="http://schemas.microsoft.com/office/drawing/2014/main" id="{DC4249CD-2B45-A435-5B21-CFA70421386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66749" y="381916"/>
            <a:ext cx="1155700" cy="4318000"/>
          </a:xfrm>
          <a:prstGeom prst="rect">
            <a:avLst/>
          </a:prstGeom>
        </p:spPr>
      </p:pic>
      <p:sp>
        <p:nvSpPr>
          <p:cNvPr id="14" name="Rectangle 13">
            <a:extLst>
              <a:ext uri="{FF2B5EF4-FFF2-40B4-BE49-F238E27FC236}">
                <a16:creationId xmlns:a16="http://schemas.microsoft.com/office/drawing/2014/main" id="{7A7568A0-F819-551E-4780-20A651246990}"/>
              </a:ext>
            </a:extLst>
          </p:cNvPr>
          <p:cNvSpPr/>
          <p:nvPr userDrawn="1"/>
        </p:nvSpPr>
        <p:spPr>
          <a:xfrm>
            <a:off x="1024128" y="2162946"/>
            <a:ext cx="3794760" cy="25369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711D903-56F9-B09B-0443-A76786804823}"/>
              </a:ext>
            </a:extLst>
          </p:cNvPr>
          <p:cNvSpPr/>
          <p:nvPr userDrawn="1"/>
        </p:nvSpPr>
        <p:spPr>
          <a:xfrm>
            <a:off x="1131655" y="2264499"/>
            <a:ext cx="3585549" cy="233542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9D91551-9B41-0ACF-0BE6-9D174E6957FD}"/>
              </a:ext>
            </a:extLst>
          </p:cNvPr>
          <p:cNvSpPr>
            <a:spLocks noGrp="1"/>
          </p:cNvSpPr>
          <p:nvPr>
            <p:ph type="title"/>
          </p:nvPr>
        </p:nvSpPr>
        <p:spPr>
          <a:xfrm>
            <a:off x="1472184" y="2889504"/>
            <a:ext cx="2852928" cy="1088136"/>
          </a:xfrm>
        </p:spPr>
        <p:txBody>
          <a:bodyPr/>
          <a:lstStyle>
            <a:lvl1pPr algn="ctr">
              <a:defRPr/>
            </a:lvl1pPr>
          </a:lstStyle>
          <a:p>
            <a:r>
              <a:rPr lang="en-US"/>
              <a:t>Click to edit Master title style</a:t>
            </a:r>
          </a:p>
        </p:txBody>
      </p:sp>
      <p:sp>
        <p:nvSpPr>
          <p:cNvPr id="19" name="Content Placeholder 2">
            <a:extLst>
              <a:ext uri="{FF2B5EF4-FFF2-40B4-BE49-F238E27FC236}">
                <a16:creationId xmlns:a16="http://schemas.microsoft.com/office/drawing/2014/main" id="{545D3FB1-678F-0A9A-CCB6-435CE57DA0F6}"/>
              </a:ext>
            </a:extLst>
          </p:cNvPr>
          <p:cNvSpPr>
            <a:spLocks noGrp="1"/>
          </p:cNvSpPr>
          <p:nvPr>
            <p:ph idx="1"/>
          </p:nvPr>
        </p:nvSpPr>
        <p:spPr>
          <a:xfrm>
            <a:off x="8211312" y="2011680"/>
            <a:ext cx="2999232" cy="2843784"/>
          </a:xfrm>
        </p:spPr>
        <p:txBody>
          <a:bodyPr anchor="ctr">
            <a:normAutofit/>
          </a:bodyPr>
          <a:lstStyle>
            <a:lvl1pPr marL="0" indent="0" algn="l">
              <a:lnSpc>
                <a:spcPct val="150000"/>
              </a:lnSpc>
              <a:buNone/>
              <a:defRPr sz="2400">
                <a:latin typeface="Gill Sans Nova Light" panose="020F0302020204030204" pitchFamily="34" charset="0"/>
                <a:cs typeface="Gill Sans Nova Light" panose="020F0302020204030204" pitchFamily="34" charset="0"/>
              </a:defRPr>
            </a:lvl1pPr>
            <a:lvl2pPr algn="l">
              <a:lnSpc>
                <a:spcPct val="150000"/>
              </a:lnSpc>
              <a:defRPr sz="2000">
                <a:latin typeface="Gill Sans Nova Light" panose="020F0302020204030204" pitchFamily="34" charset="0"/>
                <a:cs typeface="Gill Sans Nova Light" panose="020F0302020204030204" pitchFamily="34" charset="0"/>
              </a:defRPr>
            </a:lvl2pPr>
            <a:lvl3pPr algn="ctr">
              <a:defRPr sz="1600">
                <a:latin typeface="Gill Sans Nova Light" panose="020F0302020204030204" pitchFamily="34" charset="0"/>
                <a:cs typeface="Gill Sans Nova Light" panose="020F0302020204030204" pitchFamily="34" charset="0"/>
              </a:defRPr>
            </a:lvl3pPr>
            <a:lvl4pPr algn="ctr">
              <a:defRPr sz="1400">
                <a:latin typeface="Gill Sans Nova Light" panose="020F0302020204030204" pitchFamily="34" charset="0"/>
                <a:cs typeface="Gill Sans Nova Light" panose="020F0302020204030204" pitchFamily="34" charset="0"/>
              </a:defRPr>
            </a:lvl4pPr>
            <a:lvl5pPr algn="ctr">
              <a:defRPr sz="1400">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217872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userDrawn="1"/>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660C3818-5B7F-4F38-B42C-7D48EDABA17E}" type="datetime1">
              <a:rPr lang="en-US" smtClean="0"/>
              <a:t>12/21/2022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TEACH A COURSE</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8313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E9209D8F-547E-4C36-AE3A-50B051D9F239}" type="datetime1">
              <a:rPr lang="en-US" smtClean="0"/>
              <a:t>12/21/2022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TEACH A COURSE</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08160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hree Content">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6055A408-237F-4430-903D-49994B8E1677}" type="datetime1">
              <a:rPr lang="en-US" smtClean="0"/>
              <a:t>12/21/2022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TEACH A COURSE</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Picture Placeholder 5">
            <a:extLst>
              <a:ext uri="{FF2B5EF4-FFF2-40B4-BE49-F238E27FC236}">
                <a16:creationId xmlns:a16="http://schemas.microsoft.com/office/drawing/2014/main" id="{7BF857FE-9EDF-40AC-A282-858EC0C2C6A7}"/>
              </a:ext>
            </a:extLst>
          </p:cNvPr>
          <p:cNvSpPr>
            <a:spLocks noGrp="1"/>
          </p:cNvSpPr>
          <p:nvPr>
            <p:ph type="pic" sz="quarter" idx="13"/>
          </p:nvPr>
        </p:nvSpPr>
        <p:spPr>
          <a:xfrm>
            <a:off x="0" y="0"/>
            <a:ext cx="12192000" cy="6408000"/>
          </a:xfrm>
        </p:spPr>
        <p:txBody>
          <a:bodyPr anchor="ctr" anchorCtr="0">
            <a:normAutofit/>
          </a:bodyPr>
          <a:lstStyle>
            <a:lvl1pPr algn="ctr">
              <a:defRPr sz="1600"/>
            </a:lvl1pPr>
          </a:lstStyle>
          <a:p>
            <a:r>
              <a:rPr lang="en-US"/>
              <a:t>Click icon to add picture</a:t>
            </a:r>
            <a:endParaRPr lang="ru-RU" dirty="0"/>
          </a:p>
        </p:txBody>
      </p:sp>
      <p:sp>
        <p:nvSpPr>
          <p:cNvPr id="13" name="Title 7">
            <a:extLst>
              <a:ext uri="{FF2B5EF4-FFF2-40B4-BE49-F238E27FC236}">
                <a16:creationId xmlns:a16="http://schemas.microsoft.com/office/drawing/2014/main" id="{8BBD3378-DD0B-4070-88AA-07DEEA1B7A80}"/>
              </a:ext>
            </a:extLst>
          </p:cNvPr>
          <p:cNvSpPr>
            <a:spLocks noGrp="1"/>
          </p:cNvSpPr>
          <p:nvPr>
            <p:ph type="title"/>
          </p:nvPr>
        </p:nvSpPr>
        <p:spPr>
          <a:xfrm>
            <a:off x="0" y="0"/>
            <a:ext cx="12192000" cy="1296537"/>
          </a:xfrm>
          <a:solidFill>
            <a:schemeClr val="accent1">
              <a:lumMod val="40000"/>
              <a:lumOff val="60000"/>
              <a:alpha val="50000"/>
            </a:schemeClr>
          </a:solidFill>
        </p:spPr>
        <p:txBody>
          <a:bodyPr lIns="720000" tIns="108000" anchor="ctr" anchorCtr="0">
            <a:normAutofit/>
          </a:bodyPr>
          <a:lstStyle>
            <a:lvl1pPr>
              <a:defRPr sz="3600"/>
            </a:lvl1pPr>
          </a:lstStyle>
          <a:p>
            <a:r>
              <a:rPr lang="en-US"/>
              <a:t>Click to edit Master title style</a:t>
            </a:r>
            <a:endParaRPr lang="en-US" dirty="0"/>
          </a:p>
        </p:txBody>
      </p:sp>
      <p:sp>
        <p:nvSpPr>
          <p:cNvPr id="14" name="Content Placeholder 2">
            <a:extLst>
              <a:ext uri="{FF2B5EF4-FFF2-40B4-BE49-F238E27FC236}">
                <a16:creationId xmlns:a16="http://schemas.microsoft.com/office/drawing/2014/main" id="{B8349DBD-05C9-497A-BAB7-08CE307FB98A}"/>
              </a:ext>
            </a:extLst>
          </p:cNvPr>
          <p:cNvSpPr>
            <a:spLocks noGrp="1"/>
          </p:cNvSpPr>
          <p:nvPr>
            <p:ph sz="half" idx="1"/>
          </p:nvPr>
        </p:nvSpPr>
        <p:spPr>
          <a:xfrm>
            <a:off x="744355" y="1812759"/>
            <a:ext cx="4954159"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3">
            <a:extLst>
              <a:ext uri="{FF2B5EF4-FFF2-40B4-BE49-F238E27FC236}">
                <a16:creationId xmlns:a16="http://schemas.microsoft.com/office/drawing/2014/main" id="{2F227ADD-898B-46CB-92A8-AC4962D20811}"/>
              </a:ext>
            </a:extLst>
          </p:cNvPr>
          <p:cNvSpPr>
            <a:spLocks noGrp="1"/>
          </p:cNvSpPr>
          <p:nvPr>
            <p:ph sz="half" idx="2"/>
          </p:nvPr>
        </p:nvSpPr>
        <p:spPr>
          <a:xfrm>
            <a:off x="6499901" y="1812759"/>
            <a:ext cx="4954159"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6" name="Straight Connector 15">
            <a:extLst>
              <a:ext uri="{FF2B5EF4-FFF2-40B4-BE49-F238E27FC236}">
                <a16:creationId xmlns:a16="http://schemas.microsoft.com/office/drawing/2014/main" id="{8B0AF26B-41C3-4BBB-A8E9-8EAB965C6D7A}"/>
              </a:ext>
            </a:extLst>
          </p:cNvPr>
          <p:cNvCxnSpPr/>
          <p:nvPr userDrawn="1"/>
        </p:nvCxnSpPr>
        <p:spPr>
          <a:xfrm>
            <a:off x="-600" y="1283417"/>
            <a:ext cx="12193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6789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Picture with Content">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274C8CE4-6594-4434-AA7B-C5DDAFBE02A0}" type="datetime1">
              <a:rPr lang="en-US" smtClean="0"/>
              <a:t>12/21/2022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TEACH A COURSE</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Picture Placeholder 5">
            <a:extLst>
              <a:ext uri="{FF2B5EF4-FFF2-40B4-BE49-F238E27FC236}">
                <a16:creationId xmlns:a16="http://schemas.microsoft.com/office/drawing/2014/main" id="{7BF857FE-9EDF-40AC-A282-858EC0C2C6A7}"/>
              </a:ext>
            </a:extLst>
          </p:cNvPr>
          <p:cNvSpPr>
            <a:spLocks noGrp="1"/>
          </p:cNvSpPr>
          <p:nvPr>
            <p:ph type="pic" sz="quarter" idx="13"/>
          </p:nvPr>
        </p:nvSpPr>
        <p:spPr>
          <a:xfrm>
            <a:off x="0" y="0"/>
            <a:ext cx="12192000" cy="6408000"/>
          </a:xfrm>
        </p:spPr>
        <p:txBody>
          <a:bodyPr anchor="ctr" anchorCtr="0">
            <a:normAutofit/>
          </a:bodyPr>
          <a:lstStyle>
            <a:lvl1pPr algn="ctr">
              <a:defRPr sz="1600"/>
            </a:lvl1pPr>
          </a:lstStyle>
          <a:p>
            <a:r>
              <a:rPr lang="en-US"/>
              <a:t>Click icon to add picture</a:t>
            </a:r>
            <a:endParaRPr lang="ru-RU" dirty="0"/>
          </a:p>
        </p:txBody>
      </p:sp>
      <p:sp>
        <p:nvSpPr>
          <p:cNvPr id="13" name="Title 7">
            <a:extLst>
              <a:ext uri="{FF2B5EF4-FFF2-40B4-BE49-F238E27FC236}">
                <a16:creationId xmlns:a16="http://schemas.microsoft.com/office/drawing/2014/main" id="{8BBD3378-DD0B-4070-88AA-07DEEA1B7A80}"/>
              </a:ext>
            </a:extLst>
          </p:cNvPr>
          <p:cNvSpPr>
            <a:spLocks noGrp="1"/>
          </p:cNvSpPr>
          <p:nvPr>
            <p:ph type="title"/>
          </p:nvPr>
        </p:nvSpPr>
        <p:spPr>
          <a:xfrm>
            <a:off x="0" y="0"/>
            <a:ext cx="12192000" cy="1296537"/>
          </a:xfrm>
          <a:solidFill>
            <a:schemeClr val="accent1">
              <a:lumMod val="40000"/>
              <a:lumOff val="60000"/>
              <a:alpha val="50000"/>
            </a:schemeClr>
          </a:solidFill>
        </p:spPr>
        <p:txBody>
          <a:bodyPr lIns="684000" tIns="108000" anchor="ctr" anchorCtr="0">
            <a:normAutofit/>
          </a:bodyPr>
          <a:lstStyle>
            <a:lvl1pPr>
              <a:defRPr sz="3600"/>
            </a:lvl1pPr>
          </a:lstStyle>
          <a:p>
            <a:r>
              <a:rPr lang="en-US"/>
              <a:t>Click to edit Master title style</a:t>
            </a:r>
            <a:endParaRPr lang="en-US" dirty="0"/>
          </a:p>
        </p:txBody>
      </p:sp>
      <p:sp>
        <p:nvSpPr>
          <p:cNvPr id="14" name="Content Placeholder 2">
            <a:extLst>
              <a:ext uri="{FF2B5EF4-FFF2-40B4-BE49-F238E27FC236}">
                <a16:creationId xmlns:a16="http://schemas.microsoft.com/office/drawing/2014/main" id="{B8349DBD-05C9-497A-BAB7-08CE307FB98A}"/>
              </a:ext>
            </a:extLst>
          </p:cNvPr>
          <p:cNvSpPr>
            <a:spLocks noGrp="1"/>
          </p:cNvSpPr>
          <p:nvPr>
            <p:ph sz="half" idx="1"/>
          </p:nvPr>
        </p:nvSpPr>
        <p:spPr>
          <a:xfrm>
            <a:off x="747981" y="1812759"/>
            <a:ext cx="10905457" cy="40884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6" name="Straight Connector 15">
            <a:extLst>
              <a:ext uri="{FF2B5EF4-FFF2-40B4-BE49-F238E27FC236}">
                <a16:creationId xmlns:a16="http://schemas.microsoft.com/office/drawing/2014/main" id="{8B0AF26B-41C3-4BBB-A8E9-8EAB965C6D7A}"/>
              </a:ext>
            </a:extLst>
          </p:cNvPr>
          <p:cNvCxnSpPr/>
          <p:nvPr userDrawn="1"/>
        </p:nvCxnSpPr>
        <p:spPr>
          <a:xfrm>
            <a:off x="-600" y="1283417"/>
            <a:ext cx="12193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4329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_1">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C21F8EC-6CCD-434E-925E-0A9FF574DA19}"/>
              </a:ext>
            </a:extLst>
          </p:cNvPr>
          <p:cNvSpPr>
            <a:spLocks noGrp="1"/>
          </p:cNvSpPr>
          <p:nvPr>
            <p:ph type="pic" sz="quarter" idx="13"/>
          </p:nvPr>
        </p:nvSpPr>
        <p:spPr>
          <a:xfrm>
            <a:off x="0" y="1907362"/>
            <a:ext cx="12192000" cy="4493433"/>
          </a:xfrm>
        </p:spPr>
        <p:txBody>
          <a:bodyPr anchor="ctr" anchorCtr="0"/>
          <a:lstStyle>
            <a:lvl1pPr algn="ctr">
              <a:defRPr/>
            </a:lvl1pPr>
          </a:lstStyle>
          <a:p>
            <a:r>
              <a:rPr lang="en-US"/>
              <a:t>Click icon to add picture</a:t>
            </a:r>
            <a:endParaRPr lang="en-US" dirty="0"/>
          </a:p>
        </p:txBody>
      </p:sp>
      <p:sp>
        <p:nvSpPr>
          <p:cNvPr id="8" name="Title 7"/>
          <p:cNvSpPr>
            <a:spLocks noGrp="1"/>
          </p:cNvSpPr>
          <p:nvPr>
            <p:ph type="title"/>
          </p:nvPr>
        </p:nvSpPr>
        <p:spPr>
          <a:xfrm>
            <a:off x="1097280" y="230332"/>
            <a:ext cx="10058400" cy="1450757"/>
          </a:xfrm>
        </p:spPr>
        <p:txBody>
          <a:bodyPr/>
          <a:lstStyle/>
          <a:p>
            <a:r>
              <a:rPr lang="en-US"/>
              <a:t>Click to edit Master title style</a:t>
            </a:r>
            <a:endParaRPr lang="en-US" dirty="0"/>
          </a:p>
        </p:txBody>
      </p:sp>
      <p:sp>
        <p:nvSpPr>
          <p:cNvPr id="4" name="Content Placeholder 3"/>
          <p:cNvSpPr>
            <a:spLocks noGrp="1"/>
          </p:cNvSpPr>
          <p:nvPr>
            <p:ph sz="half" idx="2"/>
          </p:nvPr>
        </p:nvSpPr>
        <p:spPr>
          <a:xfrm>
            <a:off x="1097280" y="2464540"/>
            <a:ext cx="10058400"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903176FD-E365-4307-A1BF-FBA56929E02D}" type="datetime1">
              <a:rPr lang="en-US" smtClean="0"/>
              <a:t>12/21/2022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TEACH A COURSE</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cxnSp>
        <p:nvCxnSpPr>
          <p:cNvPr id="5" name="Straight Connector 4">
            <a:extLst>
              <a:ext uri="{FF2B5EF4-FFF2-40B4-BE49-F238E27FC236}">
                <a16:creationId xmlns:a16="http://schemas.microsoft.com/office/drawing/2014/main" id="{18DEBF4F-95EE-485E-BCD1-56682C51B641}"/>
              </a:ext>
            </a:extLst>
          </p:cNvPr>
          <p:cNvCxnSpPr/>
          <p:nvPr userDrawn="1"/>
        </p:nvCxnSpPr>
        <p:spPr>
          <a:xfrm>
            <a:off x="0" y="1900553"/>
            <a:ext cx="12192000" cy="0"/>
          </a:xfrm>
          <a:prstGeom prst="line">
            <a:avLst/>
          </a:prstGeom>
          <a:ln>
            <a:solidFill>
              <a:srgbClr val="2626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13168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F1064CC3-3A25-40C5-8F52-C7B371775282}" type="datetime1">
              <a:rPr lang="en-US" smtClean="0"/>
              <a:t>12/21/2022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TEACH A COURSE</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6" name="Picture Placeholder 5">
            <a:extLst>
              <a:ext uri="{FF2B5EF4-FFF2-40B4-BE49-F238E27FC236}">
                <a16:creationId xmlns:a16="http://schemas.microsoft.com/office/drawing/2014/main" id="{C85C68E9-6B5E-46D9-AAB7-BE93B1378B84}"/>
              </a:ext>
            </a:extLst>
          </p:cNvPr>
          <p:cNvSpPr>
            <a:spLocks noGrp="1"/>
          </p:cNvSpPr>
          <p:nvPr>
            <p:ph type="pic" sz="quarter" idx="13"/>
          </p:nvPr>
        </p:nvSpPr>
        <p:spPr>
          <a:xfrm>
            <a:off x="0" y="1907362"/>
            <a:ext cx="12192000" cy="4493433"/>
          </a:xfrm>
        </p:spPr>
        <p:txBody>
          <a:bodyPr anchor="ctr" anchorCtr="0"/>
          <a:lstStyle>
            <a:lvl1pPr algn="ctr">
              <a:defRPr/>
            </a:lvl1pPr>
          </a:lstStyle>
          <a:p>
            <a:r>
              <a:rPr lang="en-US"/>
              <a:t>Click icon to add picture</a:t>
            </a:r>
            <a:endParaRPr lang="en-US" dirty="0"/>
          </a:p>
        </p:txBody>
      </p:sp>
      <p:sp>
        <p:nvSpPr>
          <p:cNvPr id="7" name="Title 7">
            <a:extLst>
              <a:ext uri="{FF2B5EF4-FFF2-40B4-BE49-F238E27FC236}">
                <a16:creationId xmlns:a16="http://schemas.microsoft.com/office/drawing/2014/main" id="{7DEE74D2-9B60-4DE8-9A31-91D3CBA8DC64}"/>
              </a:ext>
            </a:extLst>
          </p:cNvPr>
          <p:cNvSpPr>
            <a:spLocks noGrp="1"/>
          </p:cNvSpPr>
          <p:nvPr>
            <p:ph type="title"/>
          </p:nvPr>
        </p:nvSpPr>
        <p:spPr>
          <a:xfrm>
            <a:off x="1097280" y="230332"/>
            <a:ext cx="10058400" cy="1450757"/>
          </a:xfrm>
        </p:spPr>
        <p:txBody>
          <a:bodyPr/>
          <a:lstStyle/>
          <a:p>
            <a:r>
              <a:rPr lang="en-US"/>
              <a:t>Click to edit Master title style</a:t>
            </a:r>
            <a:endParaRPr lang="en-US" dirty="0"/>
          </a:p>
        </p:txBody>
      </p:sp>
      <p:sp>
        <p:nvSpPr>
          <p:cNvPr id="8" name="Content Placeholder 3">
            <a:extLst>
              <a:ext uri="{FF2B5EF4-FFF2-40B4-BE49-F238E27FC236}">
                <a16:creationId xmlns:a16="http://schemas.microsoft.com/office/drawing/2014/main" id="{390A09A4-2667-45F1-9F4E-37A50F1F58BA}"/>
              </a:ext>
            </a:extLst>
          </p:cNvPr>
          <p:cNvSpPr>
            <a:spLocks noGrp="1"/>
          </p:cNvSpPr>
          <p:nvPr>
            <p:ph sz="half" idx="2"/>
          </p:nvPr>
        </p:nvSpPr>
        <p:spPr>
          <a:xfrm>
            <a:off x="1080347" y="2346008"/>
            <a:ext cx="10058400" cy="3748194"/>
          </a:xfrm>
        </p:spPr>
        <p:txBody>
          <a:bodyPr numCol="2" spcCol="540000">
            <a:norm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9" name="Straight Connector 8">
            <a:extLst>
              <a:ext uri="{FF2B5EF4-FFF2-40B4-BE49-F238E27FC236}">
                <a16:creationId xmlns:a16="http://schemas.microsoft.com/office/drawing/2014/main" id="{CA14E254-0C82-4865-9922-29444D17B571}"/>
              </a:ext>
            </a:extLst>
          </p:cNvPr>
          <p:cNvCxnSpPr/>
          <p:nvPr userDrawn="1"/>
        </p:nvCxnSpPr>
        <p:spPr>
          <a:xfrm>
            <a:off x="0" y="1900553"/>
            <a:ext cx="12192000" cy="0"/>
          </a:xfrm>
          <a:prstGeom prst="line">
            <a:avLst/>
          </a:prstGeom>
          <a:ln>
            <a:solidFill>
              <a:srgbClr val="2626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1068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C6553904-8E92-4E81-A5F1-2FE23324A701}" type="datetime1">
              <a:rPr lang="en-US" smtClean="0"/>
              <a:t>12/21/2022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TEACH A COURSE</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1844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F6F61582-894B-4548-8F6A-77DD222024CA}" type="datetime1">
              <a:rPr lang="en-US" smtClean="0"/>
              <a:t>12/21/2022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TEACH A COURSE</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75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BCE8B62D-7B77-49C5-A369-DA7962108BC9}" type="datetime1">
              <a:rPr lang="en-US" smtClean="0"/>
              <a:t>12/21/2022</a:t>
            </a:fld>
            <a:endParaRPr lang="en-US" dirty="0"/>
          </a:p>
        </p:txBody>
      </p:sp>
      <p:sp>
        <p:nvSpPr>
          <p:cNvPr id="5" name="Footer Placeholder 4"/>
          <p:cNvSpPr>
            <a:spLocks noGrp="1"/>
          </p:cNvSpPr>
          <p:nvPr>
            <p:ph type="ftr" sz="quarter" idx="3"/>
          </p:nvPr>
        </p:nvSpPr>
        <p:spPr>
          <a:xfrm>
            <a:off x="643051" y="6446838"/>
            <a:ext cx="6818262" cy="365125"/>
          </a:xfrm>
          <a:prstGeom prst="rect">
            <a:avLst/>
          </a:prstGeom>
        </p:spPr>
        <p:txBody>
          <a:bodyPr vert="horz" lIns="91440" tIns="45720" rIns="91440" bIns="45720" rtlCol="0" anchor="ctr"/>
          <a:lstStyle>
            <a:lvl1pPr algn="l">
              <a:defRPr sz="900" cap="all" baseline="0">
                <a:solidFill>
                  <a:schemeClr val="accent1">
                    <a:lumMod val="40000"/>
                    <a:lumOff val="60000"/>
                  </a:schemeClr>
                </a:solidFill>
              </a:defRPr>
            </a:lvl1pPr>
          </a:lstStyle>
          <a:p>
            <a:r>
              <a:rPr lang="en-US" dirty="0"/>
              <a:t>TEACH A COURSE</a:t>
            </a:r>
          </a:p>
        </p:txBody>
      </p:sp>
      <p:sp>
        <p:nvSpPr>
          <p:cNvPr id="6" name="Slide Number Placeholder 5"/>
          <p:cNvSpPr>
            <a:spLocks noGrp="1"/>
          </p:cNvSpPr>
          <p:nvPr>
            <p:ph type="sldNum" sz="quarter" idx="4"/>
          </p:nvPr>
        </p:nvSpPr>
        <p:spPr>
          <a:xfrm>
            <a:off x="10930596" y="6446838"/>
            <a:ext cx="617912" cy="365125"/>
          </a:xfrm>
          <a:prstGeom prst="rect">
            <a:avLst/>
          </a:prstGeom>
        </p:spPr>
        <p:txBody>
          <a:bodyPr vert="horz" lIns="91440" tIns="45720" rIns="91440" bIns="45720" rtlCol="0" anchor="ctr"/>
          <a:lstStyle>
            <a:lvl1pPr algn="r">
              <a:defRPr sz="1050">
                <a:solidFill>
                  <a:srgbClr val="FFFFFF"/>
                </a:solidFill>
              </a:defRPr>
            </a:lvl1pPr>
          </a:lstStyle>
          <a:p>
            <a:fld id="{3A98EE3D-8CD1-4C3F-BD1C-C98C9596463C}" type="slidenum">
              <a:rPr lang="en-US" smtClean="0"/>
              <a:pPr/>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232827"/>
      </p:ext>
    </p:extLst>
  </p:cSld>
  <p:clrMap bg1="lt1" tx1="dk1" bg2="lt2" tx2="dk2" accent1="accent1" accent2="accent2" accent3="accent3" accent4="accent4" accent5="accent5" accent6="accent6" hlink="hlink" folHlink="folHlink"/>
  <p:sldLayoutIdLst>
    <p:sldLayoutId id="2147483714" r:id="rId1"/>
    <p:sldLayoutId id="2147483734" r:id="rId2"/>
    <p:sldLayoutId id="2147483728" r:id="rId3"/>
    <p:sldLayoutId id="2147483740" r:id="rId4"/>
    <p:sldLayoutId id="2147483741" r:id="rId5"/>
    <p:sldLayoutId id="2147483735" r:id="rId6"/>
    <p:sldLayoutId id="2147483738" r:id="rId7"/>
    <p:sldLayoutId id="2147483730" r:id="rId8"/>
    <p:sldLayoutId id="2147483731" r:id="rId9"/>
    <p:sldLayoutId id="2147483732" r:id="rId10"/>
    <p:sldLayoutId id="2147483736" r:id="rId11"/>
    <p:sldLayoutId id="2147483737" r:id="rId12"/>
    <p:sldLayoutId id="2147483733" r:id="rId13"/>
    <p:sldLayoutId id="2147483743" r:id="rId14"/>
  </p:sldLayoutIdLst>
  <p:hf hdr="0" dt="0"/>
  <p:txStyles>
    <p:titleStyle>
      <a:lvl1pPr algn="l" defTabSz="914400" rtl="0" eaLnBrk="1" latinLnBrk="0" hangingPunct="1">
        <a:lnSpc>
          <a:spcPct val="90000"/>
        </a:lnSpc>
        <a:spcBef>
          <a:spcPct val="0"/>
        </a:spcBef>
        <a:buNone/>
        <a:defRPr sz="3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svg"/><Relationship Id="rId3" Type="http://schemas.openxmlformats.org/officeDocument/2006/relationships/image" Target="../media/image5.jpg"/><Relationship Id="rId7" Type="http://schemas.openxmlformats.org/officeDocument/2006/relationships/image" Target="../media/image9.svg"/><Relationship Id="rId12"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7.sv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 Id="rId14" Type="http://schemas.openxmlformats.org/officeDocument/2006/relationships/image" Target="../media/image1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8.jpg"/><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8" Type="http://schemas.openxmlformats.org/officeDocument/2006/relationships/hyperlink" Target="https://en.wikipedia.org/wiki/Sequence_logo" TargetMode="External"/><Relationship Id="rId3" Type="http://schemas.openxmlformats.org/officeDocument/2006/relationships/hyperlink" Target="https://en.wikipedia.org/wiki/Amino_acid" TargetMode="External"/><Relationship Id="rId7" Type="http://schemas.openxmlformats.org/officeDocument/2006/relationships/image" Target="../media/image19.png"/><Relationship Id="rId2" Type="http://schemas.openxmlformats.org/officeDocument/2006/relationships/hyperlink" Target="https://en.wikipedia.org/wiki/Nucleotide" TargetMode="External"/><Relationship Id="rId1" Type="http://schemas.openxmlformats.org/officeDocument/2006/relationships/slideLayout" Target="../slideLayouts/slideLayout5.xml"/><Relationship Id="rId6" Type="http://schemas.openxmlformats.org/officeDocument/2006/relationships/hyperlink" Target="https://en.wikipedia.org/wiki/Biological_function" TargetMode="External"/><Relationship Id="rId5" Type="http://schemas.openxmlformats.org/officeDocument/2006/relationships/hyperlink" Target="https://en.wikipedia.org/wiki/Pattern" TargetMode="External"/><Relationship Id="rId4" Type="http://schemas.openxmlformats.org/officeDocument/2006/relationships/hyperlink" Target="https://en.wikipedia.org/wiki/Sequence_(biology)"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17">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B512D56-3115-4658-A559-1918ADBF37B8}"/>
              </a:ext>
            </a:extLst>
          </p:cNvPr>
          <p:cNvSpPr>
            <a:spLocks noGrp="1"/>
          </p:cNvSpPr>
          <p:nvPr>
            <p:ph type="ctrTitle"/>
          </p:nvPr>
        </p:nvSpPr>
        <p:spPr>
          <a:xfrm>
            <a:off x="828675" y="5120639"/>
            <a:ext cx="7137263" cy="1280161"/>
          </a:xfrm>
        </p:spPr>
        <p:txBody>
          <a:bodyPr anchor="ctr">
            <a:normAutofit fontScale="90000"/>
          </a:bodyPr>
          <a:lstStyle/>
          <a:p>
            <a:pPr algn="r"/>
            <a:r>
              <a:rPr lang="en-US" sz="4800" dirty="0">
                <a:solidFill>
                  <a:srgbClr val="FFFFFF"/>
                </a:solidFill>
              </a:rPr>
              <a:t>Sequence motif analysis using Bio.motifs</a:t>
            </a:r>
          </a:p>
        </p:txBody>
      </p:sp>
      <p:cxnSp>
        <p:nvCxnSpPr>
          <p:cNvPr id="25" name="Straight Connector 19">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9548BE92-E817-4C9A-B197-64FAE3ED7D63}"/>
              </a:ext>
            </a:extLst>
          </p:cNvPr>
          <p:cNvSpPr>
            <a:spLocks noGrp="1"/>
          </p:cNvSpPr>
          <p:nvPr>
            <p:ph type="subTitle" idx="1"/>
          </p:nvPr>
        </p:nvSpPr>
        <p:spPr>
          <a:xfrm>
            <a:off x="8289580" y="5166359"/>
            <a:ext cx="3073745" cy="1188721"/>
          </a:xfrm>
        </p:spPr>
        <p:txBody>
          <a:bodyPr anchor="ctr">
            <a:normAutofit/>
          </a:bodyPr>
          <a:lstStyle/>
          <a:p>
            <a:pPr algn="ctr"/>
            <a:r>
              <a:rPr lang="en-US" sz="1100" dirty="0"/>
              <a:t>Supervisor: DR . Sara Salah</a:t>
            </a:r>
            <a:endParaRPr lang="ar-EG" sz="1100" dirty="0"/>
          </a:p>
        </p:txBody>
      </p:sp>
      <p:pic>
        <p:nvPicPr>
          <p:cNvPr id="4" name="Picture 3" descr="Two women engineers in the laboratory">
            <a:extLst>
              <a:ext uri="{FF2B5EF4-FFF2-40B4-BE49-F238E27FC236}">
                <a16:creationId xmlns:a16="http://schemas.microsoft.com/office/drawing/2014/main" id="{801D26BD-C777-4D54-BB49-2E97776B305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 y="87"/>
            <a:ext cx="12192031" cy="4914912"/>
          </a:xfrm>
          <a:prstGeom prst="rect">
            <a:avLst/>
          </a:prstGeom>
        </p:spPr>
      </p:pic>
    </p:spTree>
    <p:extLst>
      <p:ext uri="{BB962C8B-B14F-4D97-AF65-F5344CB8AC3E}">
        <p14:creationId xmlns:p14="http://schemas.microsoft.com/office/powerpoint/2010/main" val="334068584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1693379-1EE3-FC3B-7DE4-15C37ED98759}"/>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D9343946-243F-8A8C-4595-EE944006A1E1}"/>
              </a:ext>
            </a:extLst>
          </p:cNvPr>
          <p:cNvSpPr>
            <a:spLocks noGrp="1"/>
          </p:cNvSpPr>
          <p:nvPr>
            <p:ph type="sldNum" sz="quarter" idx="12"/>
          </p:nvPr>
        </p:nvSpPr>
        <p:spPr/>
        <p:txBody>
          <a:bodyPr/>
          <a:lstStyle/>
          <a:p>
            <a:fld id="{3A98EE3D-8CD1-4C3F-BD1C-C98C9596463C}" type="slidenum">
              <a:rPr lang="en-US" smtClean="0"/>
              <a:t>10</a:t>
            </a:fld>
            <a:endParaRPr lang="en-US" dirty="0"/>
          </a:p>
        </p:txBody>
      </p:sp>
      <p:sp>
        <p:nvSpPr>
          <p:cNvPr id="4" name="Picture Placeholder 3">
            <a:extLst>
              <a:ext uri="{FF2B5EF4-FFF2-40B4-BE49-F238E27FC236}">
                <a16:creationId xmlns:a16="http://schemas.microsoft.com/office/drawing/2014/main" id="{75FE7B32-D3AD-0032-F0A7-69D76BEC164B}"/>
              </a:ext>
            </a:extLst>
          </p:cNvPr>
          <p:cNvSpPr>
            <a:spLocks noGrp="1"/>
          </p:cNvSpPr>
          <p:nvPr>
            <p:ph type="pic" sz="quarter" idx="13"/>
          </p:nvPr>
        </p:nvSpPr>
        <p:spPr/>
      </p:sp>
      <p:sp>
        <p:nvSpPr>
          <p:cNvPr id="5" name="Title 4">
            <a:extLst>
              <a:ext uri="{FF2B5EF4-FFF2-40B4-BE49-F238E27FC236}">
                <a16:creationId xmlns:a16="http://schemas.microsoft.com/office/drawing/2014/main" id="{24EB1824-54AB-5709-8654-FDD39677A7F5}"/>
              </a:ext>
            </a:extLst>
          </p:cNvPr>
          <p:cNvSpPr>
            <a:spLocks noGrp="1"/>
          </p:cNvSpPr>
          <p:nvPr>
            <p:ph type="title"/>
          </p:nvPr>
        </p:nvSpPr>
        <p:spPr/>
        <p:txBody>
          <a:bodyPr/>
          <a:lstStyle/>
          <a:p>
            <a:r>
              <a:rPr lang="en-US" dirty="0"/>
              <a:t>…</a:t>
            </a:r>
          </a:p>
        </p:txBody>
      </p:sp>
      <p:pic>
        <p:nvPicPr>
          <p:cNvPr id="8" name="Content Placeholder 7">
            <a:extLst>
              <a:ext uri="{FF2B5EF4-FFF2-40B4-BE49-F238E27FC236}">
                <a16:creationId xmlns:a16="http://schemas.microsoft.com/office/drawing/2014/main" id="{E717D1FD-4EAD-9747-4F81-97FE2EAC0AE3}"/>
              </a:ext>
            </a:extLst>
          </p:cNvPr>
          <p:cNvPicPr>
            <a:picLocks noGrp="1" noChangeAspect="1"/>
          </p:cNvPicPr>
          <p:nvPr>
            <p:ph sz="half" idx="1"/>
          </p:nvPr>
        </p:nvPicPr>
        <p:blipFill>
          <a:blip r:embed="rId2"/>
          <a:stretch>
            <a:fillRect/>
          </a:stretch>
        </p:blipFill>
        <p:spPr>
          <a:xfrm>
            <a:off x="1023737" y="1699084"/>
            <a:ext cx="9906859" cy="4084674"/>
          </a:xfrm>
        </p:spPr>
      </p:pic>
    </p:spTree>
    <p:extLst>
      <p:ext uri="{BB962C8B-B14F-4D97-AF65-F5344CB8AC3E}">
        <p14:creationId xmlns:p14="http://schemas.microsoft.com/office/powerpoint/2010/main" val="4002082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16DAA71-3A6B-2A95-091E-B09C8F7778CA}"/>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09D5489E-D386-89B9-8BEE-777CD512F494}"/>
              </a:ext>
            </a:extLst>
          </p:cNvPr>
          <p:cNvSpPr>
            <a:spLocks noGrp="1"/>
          </p:cNvSpPr>
          <p:nvPr>
            <p:ph type="sldNum" sz="quarter" idx="12"/>
          </p:nvPr>
        </p:nvSpPr>
        <p:spPr/>
        <p:txBody>
          <a:bodyPr/>
          <a:lstStyle/>
          <a:p>
            <a:fld id="{3A98EE3D-8CD1-4C3F-BD1C-C98C9596463C}" type="slidenum">
              <a:rPr lang="en-US" smtClean="0"/>
              <a:t>11</a:t>
            </a:fld>
            <a:endParaRPr lang="en-US" dirty="0"/>
          </a:p>
        </p:txBody>
      </p:sp>
      <p:sp>
        <p:nvSpPr>
          <p:cNvPr id="4" name="Picture Placeholder 3">
            <a:extLst>
              <a:ext uri="{FF2B5EF4-FFF2-40B4-BE49-F238E27FC236}">
                <a16:creationId xmlns:a16="http://schemas.microsoft.com/office/drawing/2014/main" id="{03BD99BA-1833-7092-0162-08C14559990D}"/>
              </a:ext>
            </a:extLst>
          </p:cNvPr>
          <p:cNvSpPr>
            <a:spLocks noGrp="1"/>
          </p:cNvSpPr>
          <p:nvPr>
            <p:ph type="pic" sz="quarter" idx="13"/>
          </p:nvPr>
        </p:nvSpPr>
        <p:spPr/>
      </p:sp>
      <p:sp>
        <p:nvSpPr>
          <p:cNvPr id="5" name="Title 4">
            <a:extLst>
              <a:ext uri="{FF2B5EF4-FFF2-40B4-BE49-F238E27FC236}">
                <a16:creationId xmlns:a16="http://schemas.microsoft.com/office/drawing/2014/main" id="{F4360E74-92B9-6D87-C338-4D439640B2B1}"/>
              </a:ext>
            </a:extLst>
          </p:cNvPr>
          <p:cNvSpPr>
            <a:spLocks noGrp="1"/>
          </p:cNvSpPr>
          <p:nvPr>
            <p:ph type="title"/>
          </p:nvPr>
        </p:nvSpPr>
        <p:spPr/>
        <p:txBody>
          <a:bodyPr/>
          <a:lstStyle/>
          <a:p>
            <a:r>
              <a:rPr lang="en-US" dirty="0"/>
              <a:t>…</a:t>
            </a:r>
          </a:p>
        </p:txBody>
      </p:sp>
      <p:pic>
        <p:nvPicPr>
          <p:cNvPr id="8" name="Content Placeholder 7">
            <a:extLst>
              <a:ext uri="{FF2B5EF4-FFF2-40B4-BE49-F238E27FC236}">
                <a16:creationId xmlns:a16="http://schemas.microsoft.com/office/drawing/2014/main" id="{07773C6D-CA80-CBFB-44D8-7F3CDEC11038}"/>
              </a:ext>
            </a:extLst>
          </p:cNvPr>
          <p:cNvPicPr>
            <a:picLocks noGrp="1" noChangeAspect="1"/>
          </p:cNvPicPr>
          <p:nvPr>
            <p:ph sz="half" idx="1"/>
          </p:nvPr>
        </p:nvPicPr>
        <p:blipFill>
          <a:blip r:embed="rId2"/>
          <a:stretch>
            <a:fillRect/>
          </a:stretch>
        </p:blipFill>
        <p:spPr>
          <a:xfrm>
            <a:off x="1074198" y="1407114"/>
            <a:ext cx="10474309" cy="4890309"/>
          </a:xfrm>
        </p:spPr>
      </p:pic>
    </p:spTree>
    <p:extLst>
      <p:ext uri="{BB962C8B-B14F-4D97-AF65-F5344CB8AC3E}">
        <p14:creationId xmlns:p14="http://schemas.microsoft.com/office/powerpoint/2010/main" val="2965014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8ADDAC9-D55D-A2DC-0A83-CA2E3DB2EC3E}"/>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8E508D3E-BDB2-083E-5C30-8F77B89341F0}"/>
              </a:ext>
            </a:extLst>
          </p:cNvPr>
          <p:cNvSpPr>
            <a:spLocks noGrp="1"/>
          </p:cNvSpPr>
          <p:nvPr>
            <p:ph type="sldNum" sz="quarter" idx="12"/>
          </p:nvPr>
        </p:nvSpPr>
        <p:spPr/>
        <p:txBody>
          <a:bodyPr/>
          <a:lstStyle/>
          <a:p>
            <a:fld id="{3A98EE3D-8CD1-4C3F-BD1C-C98C9596463C}" type="slidenum">
              <a:rPr lang="en-US" smtClean="0"/>
              <a:t>12</a:t>
            </a:fld>
            <a:endParaRPr lang="en-US" dirty="0"/>
          </a:p>
        </p:txBody>
      </p:sp>
      <p:sp>
        <p:nvSpPr>
          <p:cNvPr id="4" name="Picture Placeholder 3">
            <a:extLst>
              <a:ext uri="{FF2B5EF4-FFF2-40B4-BE49-F238E27FC236}">
                <a16:creationId xmlns:a16="http://schemas.microsoft.com/office/drawing/2014/main" id="{0CC95360-BF92-E98C-C4EB-7C73C46011D9}"/>
              </a:ext>
            </a:extLst>
          </p:cNvPr>
          <p:cNvSpPr>
            <a:spLocks noGrp="1"/>
          </p:cNvSpPr>
          <p:nvPr>
            <p:ph type="pic" sz="quarter" idx="13"/>
          </p:nvPr>
        </p:nvSpPr>
        <p:spPr/>
      </p:sp>
      <p:sp>
        <p:nvSpPr>
          <p:cNvPr id="5" name="Title 4">
            <a:extLst>
              <a:ext uri="{FF2B5EF4-FFF2-40B4-BE49-F238E27FC236}">
                <a16:creationId xmlns:a16="http://schemas.microsoft.com/office/drawing/2014/main" id="{9F001B8C-FA68-D991-2760-DA238BA9ED92}"/>
              </a:ext>
            </a:extLst>
          </p:cNvPr>
          <p:cNvSpPr>
            <a:spLocks noGrp="1"/>
          </p:cNvSpPr>
          <p:nvPr>
            <p:ph type="title"/>
          </p:nvPr>
        </p:nvSpPr>
        <p:spPr/>
        <p:txBody>
          <a:bodyPr/>
          <a:lstStyle/>
          <a:p>
            <a:r>
              <a:rPr lang="en-US" dirty="0"/>
              <a:t>…</a:t>
            </a:r>
          </a:p>
        </p:txBody>
      </p:sp>
      <p:pic>
        <p:nvPicPr>
          <p:cNvPr id="8" name="Content Placeholder 7">
            <a:extLst>
              <a:ext uri="{FF2B5EF4-FFF2-40B4-BE49-F238E27FC236}">
                <a16:creationId xmlns:a16="http://schemas.microsoft.com/office/drawing/2014/main" id="{5329708B-F70C-23A5-79E4-878C4E41F83D}"/>
              </a:ext>
            </a:extLst>
          </p:cNvPr>
          <p:cNvPicPr>
            <a:picLocks noGrp="1" noChangeAspect="1"/>
          </p:cNvPicPr>
          <p:nvPr>
            <p:ph sz="half" idx="1"/>
          </p:nvPr>
        </p:nvPicPr>
        <p:blipFill>
          <a:blip r:embed="rId2"/>
          <a:stretch>
            <a:fillRect/>
          </a:stretch>
        </p:blipFill>
        <p:spPr>
          <a:xfrm>
            <a:off x="643051" y="1335375"/>
            <a:ext cx="11332926" cy="4893837"/>
          </a:xfrm>
        </p:spPr>
      </p:pic>
    </p:spTree>
    <p:extLst>
      <p:ext uri="{BB962C8B-B14F-4D97-AF65-F5344CB8AC3E}">
        <p14:creationId xmlns:p14="http://schemas.microsoft.com/office/powerpoint/2010/main" val="3747238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55D78C-4069-2DC9-D967-556AAE9CCEF8}"/>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B4F2795C-E661-F9E4-3D3D-585977907774}"/>
              </a:ext>
            </a:extLst>
          </p:cNvPr>
          <p:cNvSpPr>
            <a:spLocks noGrp="1"/>
          </p:cNvSpPr>
          <p:nvPr>
            <p:ph type="sldNum" sz="quarter" idx="12"/>
          </p:nvPr>
        </p:nvSpPr>
        <p:spPr/>
        <p:txBody>
          <a:bodyPr/>
          <a:lstStyle/>
          <a:p>
            <a:fld id="{3A98EE3D-8CD1-4C3F-BD1C-C98C9596463C}" type="slidenum">
              <a:rPr lang="en-US" smtClean="0"/>
              <a:t>13</a:t>
            </a:fld>
            <a:endParaRPr lang="en-US" dirty="0"/>
          </a:p>
        </p:txBody>
      </p:sp>
      <p:sp>
        <p:nvSpPr>
          <p:cNvPr id="4" name="Picture Placeholder 3">
            <a:extLst>
              <a:ext uri="{FF2B5EF4-FFF2-40B4-BE49-F238E27FC236}">
                <a16:creationId xmlns:a16="http://schemas.microsoft.com/office/drawing/2014/main" id="{96A87DFD-703E-2280-6D2F-BC376379E95A}"/>
              </a:ext>
            </a:extLst>
          </p:cNvPr>
          <p:cNvSpPr>
            <a:spLocks noGrp="1"/>
          </p:cNvSpPr>
          <p:nvPr>
            <p:ph type="pic" sz="quarter" idx="13"/>
          </p:nvPr>
        </p:nvSpPr>
        <p:spPr/>
      </p:sp>
      <p:sp>
        <p:nvSpPr>
          <p:cNvPr id="5" name="Title 4">
            <a:extLst>
              <a:ext uri="{FF2B5EF4-FFF2-40B4-BE49-F238E27FC236}">
                <a16:creationId xmlns:a16="http://schemas.microsoft.com/office/drawing/2014/main" id="{C86A79C3-1C07-2C96-0911-2D74FCED21F3}"/>
              </a:ext>
            </a:extLst>
          </p:cNvPr>
          <p:cNvSpPr>
            <a:spLocks noGrp="1"/>
          </p:cNvSpPr>
          <p:nvPr>
            <p:ph type="title"/>
          </p:nvPr>
        </p:nvSpPr>
        <p:spPr/>
        <p:txBody>
          <a:bodyPr/>
          <a:lstStyle/>
          <a:p>
            <a:r>
              <a:rPr lang="en-US" dirty="0"/>
              <a:t>Creating a sequence logo</a:t>
            </a:r>
          </a:p>
        </p:txBody>
      </p:sp>
      <p:pic>
        <p:nvPicPr>
          <p:cNvPr id="8" name="Content Placeholder 7">
            <a:extLst>
              <a:ext uri="{FF2B5EF4-FFF2-40B4-BE49-F238E27FC236}">
                <a16:creationId xmlns:a16="http://schemas.microsoft.com/office/drawing/2014/main" id="{0AF90F1F-6346-3193-F7A0-8ADD58BF692C}"/>
              </a:ext>
            </a:extLst>
          </p:cNvPr>
          <p:cNvPicPr>
            <a:picLocks noGrp="1" noChangeAspect="1"/>
          </p:cNvPicPr>
          <p:nvPr>
            <p:ph sz="half" idx="1"/>
          </p:nvPr>
        </p:nvPicPr>
        <p:blipFill>
          <a:blip r:embed="rId2"/>
          <a:stretch>
            <a:fillRect/>
          </a:stretch>
        </p:blipFill>
        <p:spPr>
          <a:xfrm>
            <a:off x="754221" y="2304068"/>
            <a:ext cx="10683557" cy="2249863"/>
          </a:xfrm>
        </p:spPr>
      </p:pic>
    </p:spTree>
    <p:extLst>
      <p:ext uri="{BB962C8B-B14F-4D97-AF65-F5344CB8AC3E}">
        <p14:creationId xmlns:p14="http://schemas.microsoft.com/office/powerpoint/2010/main" val="15404502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486742A-A780-3E87-9F1C-3D98934CCF01}"/>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E32A56E8-05C5-1AA9-6EEE-06BD4CA8342F}"/>
              </a:ext>
            </a:extLst>
          </p:cNvPr>
          <p:cNvSpPr>
            <a:spLocks noGrp="1"/>
          </p:cNvSpPr>
          <p:nvPr>
            <p:ph type="sldNum" sz="quarter" idx="12"/>
          </p:nvPr>
        </p:nvSpPr>
        <p:spPr/>
        <p:txBody>
          <a:bodyPr/>
          <a:lstStyle/>
          <a:p>
            <a:fld id="{3A98EE3D-8CD1-4C3F-BD1C-C98C9596463C}" type="slidenum">
              <a:rPr lang="en-US" smtClean="0"/>
              <a:t>14</a:t>
            </a:fld>
            <a:endParaRPr lang="en-US" dirty="0"/>
          </a:p>
        </p:txBody>
      </p:sp>
      <p:sp>
        <p:nvSpPr>
          <p:cNvPr id="5" name="Title 4">
            <a:extLst>
              <a:ext uri="{FF2B5EF4-FFF2-40B4-BE49-F238E27FC236}">
                <a16:creationId xmlns:a16="http://schemas.microsoft.com/office/drawing/2014/main" id="{D5187BD7-F8DA-EB6E-1A37-22B373882C28}"/>
              </a:ext>
            </a:extLst>
          </p:cNvPr>
          <p:cNvSpPr>
            <a:spLocks noGrp="1"/>
          </p:cNvSpPr>
          <p:nvPr>
            <p:ph type="title"/>
          </p:nvPr>
        </p:nvSpPr>
        <p:spPr/>
        <p:txBody>
          <a:bodyPr/>
          <a:lstStyle/>
          <a:p>
            <a:r>
              <a:rPr lang="en-US" dirty="0"/>
              <a:t>Reading motifs</a:t>
            </a:r>
          </a:p>
        </p:txBody>
      </p:sp>
      <p:sp>
        <p:nvSpPr>
          <p:cNvPr id="6" name="Content Placeholder 5">
            <a:extLst>
              <a:ext uri="{FF2B5EF4-FFF2-40B4-BE49-F238E27FC236}">
                <a16:creationId xmlns:a16="http://schemas.microsoft.com/office/drawing/2014/main" id="{AD6B785B-178B-2E52-5962-2DD874B75360}"/>
              </a:ext>
            </a:extLst>
          </p:cNvPr>
          <p:cNvSpPr>
            <a:spLocks noGrp="1"/>
          </p:cNvSpPr>
          <p:nvPr>
            <p:ph sz="half" idx="1"/>
          </p:nvPr>
        </p:nvSpPr>
        <p:spPr/>
        <p:txBody>
          <a:bodyPr/>
          <a:lstStyle/>
          <a:p>
            <a:r>
              <a:rPr lang="en-US" dirty="0"/>
              <a:t>Creating motifs from instances by hand is a bit boring, so it’s useful to have some I/O functions for reading and writing motifs. There are not any really well-established standards for storing motifs, but there are a couple of formats that are more used than others.</a:t>
            </a:r>
          </a:p>
        </p:txBody>
      </p:sp>
    </p:spTree>
    <p:extLst>
      <p:ext uri="{BB962C8B-B14F-4D97-AF65-F5344CB8AC3E}">
        <p14:creationId xmlns:p14="http://schemas.microsoft.com/office/powerpoint/2010/main" val="20761319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288314C-D28C-7746-6BAB-2BFF226ACE21}"/>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AFCBB86F-3A25-8C66-19F5-4922B7C4A2B7}"/>
              </a:ext>
            </a:extLst>
          </p:cNvPr>
          <p:cNvSpPr>
            <a:spLocks noGrp="1"/>
          </p:cNvSpPr>
          <p:nvPr>
            <p:ph type="sldNum" sz="quarter" idx="12"/>
          </p:nvPr>
        </p:nvSpPr>
        <p:spPr/>
        <p:txBody>
          <a:bodyPr/>
          <a:lstStyle/>
          <a:p>
            <a:fld id="{3A98EE3D-8CD1-4C3F-BD1C-C98C9596463C}" type="slidenum">
              <a:rPr lang="en-US" smtClean="0"/>
              <a:t>15</a:t>
            </a:fld>
            <a:endParaRPr lang="en-US" dirty="0"/>
          </a:p>
        </p:txBody>
      </p:sp>
      <p:sp>
        <p:nvSpPr>
          <p:cNvPr id="5" name="Title 4">
            <a:extLst>
              <a:ext uri="{FF2B5EF4-FFF2-40B4-BE49-F238E27FC236}">
                <a16:creationId xmlns:a16="http://schemas.microsoft.com/office/drawing/2014/main" id="{C7F18919-45BC-85C4-0964-74B67434FE3C}"/>
              </a:ext>
            </a:extLst>
          </p:cNvPr>
          <p:cNvSpPr>
            <a:spLocks noGrp="1"/>
          </p:cNvSpPr>
          <p:nvPr>
            <p:ph type="title"/>
          </p:nvPr>
        </p:nvSpPr>
        <p:spPr/>
        <p:txBody>
          <a:bodyPr/>
          <a:lstStyle/>
          <a:p>
            <a:r>
              <a:rPr lang="en-US" dirty="0"/>
              <a:t>JASPAR</a:t>
            </a:r>
          </a:p>
        </p:txBody>
      </p:sp>
      <p:sp>
        <p:nvSpPr>
          <p:cNvPr id="6" name="Content Placeholder 5">
            <a:extLst>
              <a:ext uri="{FF2B5EF4-FFF2-40B4-BE49-F238E27FC236}">
                <a16:creationId xmlns:a16="http://schemas.microsoft.com/office/drawing/2014/main" id="{03670858-78E0-F80F-B372-603AE931C796}"/>
              </a:ext>
            </a:extLst>
          </p:cNvPr>
          <p:cNvSpPr>
            <a:spLocks noGrp="1"/>
          </p:cNvSpPr>
          <p:nvPr>
            <p:ph sz="half" idx="1"/>
          </p:nvPr>
        </p:nvSpPr>
        <p:spPr/>
        <p:txBody>
          <a:bodyPr/>
          <a:lstStyle/>
          <a:p>
            <a:r>
              <a:rPr lang="en-US" dirty="0"/>
              <a:t>One of the most popular motif databases is JASPAR. In addition to the motif sequence information, the JASPAR database stores a lot of meta-information for each motif. The module Bio.motifs contains a specialized class jaspar.</a:t>
            </a:r>
          </a:p>
        </p:txBody>
      </p:sp>
      <p:sp>
        <p:nvSpPr>
          <p:cNvPr id="22" name="TextBox 21">
            <a:extLst>
              <a:ext uri="{FF2B5EF4-FFF2-40B4-BE49-F238E27FC236}">
                <a16:creationId xmlns:a16="http://schemas.microsoft.com/office/drawing/2014/main" id="{8304D7A8-045D-A082-4F6C-AE85AF508746}"/>
              </a:ext>
            </a:extLst>
          </p:cNvPr>
          <p:cNvSpPr txBox="1"/>
          <p:nvPr/>
        </p:nvSpPr>
        <p:spPr>
          <a:xfrm>
            <a:off x="747980" y="3204000"/>
            <a:ext cx="10800528" cy="646331"/>
          </a:xfrm>
          <a:prstGeom prst="rect">
            <a:avLst/>
          </a:prstGeom>
          <a:noFill/>
        </p:spPr>
        <p:txBody>
          <a:bodyPr wrap="square">
            <a:spAutoFit/>
          </a:bodyPr>
          <a:lstStyle/>
          <a:p>
            <a:r>
              <a:rPr lang="en-US" dirty="0"/>
              <a:t>The parts of the sequence in capital letters are the motif instances that were found to align to each other. We can create a Motif object from these instances as follows:</a:t>
            </a:r>
          </a:p>
        </p:txBody>
      </p:sp>
      <p:sp>
        <p:nvSpPr>
          <p:cNvPr id="24" name="TextBox 23">
            <a:extLst>
              <a:ext uri="{FF2B5EF4-FFF2-40B4-BE49-F238E27FC236}">
                <a16:creationId xmlns:a16="http://schemas.microsoft.com/office/drawing/2014/main" id="{FBB01682-8414-5603-19EB-32CC350955DA}"/>
              </a:ext>
            </a:extLst>
          </p:cNvPr>
          <p:cNvSpPr txBox="1"/>
          <p:nvPr/>
        </p:nvSpPr>
        <p:spPr>
          <a:xfrm>
            <a:off x="747980" y="4366553"/>
            <a:ext cx="6558342" cy="1200329"/>
          </a:xfrm>
          <a:prstGeom prst="rect">
            <a:avLst/>
          </a:prstGeom>
          <a:noFill/>
        </p:spPr>
        <p:txBody>
          <a:bodyPr wrap="square">
            <a:spAutoFit/>
          </a:bodyPr>
          <a:lstStyle/>
          <a:p>
            <a:r>
              <a:rPr lang="en-US" dirty="0"/>
              <a:t>&gt;&gt;&gt; </a:t>
            </a:r>
            <a:r>
              <a:rPr lang="en-US" dirty="0">
                <a:solidFill>
                  <a:srgbClr val="00B050"/>
                </a:solidFill>
              </a:rPr>
              <a:t>from</a:t>
            </a:r>
            <a:r>
              <a:rPr lang="en-US" dirty="0"/>
              <a:t> </a:t>
            </a:r>
            <a:r>
              <a:rPr lang="en-US" dirty="0">
                <a:solidFill>
                  <a:srgbClr val="0070C0"/>
                </a:solidFill>
              </a:rPr>
              <a:t>Bio</a:t>
            </a:r>
            <a:r>
              <a:rPr lang="en-US" dirty="0"/>
              <a:t> </a:t>
            </a:r>
            <a:r>
              <a:rPr lang="en-US" dirty="0">
                <a:solidFill>
                  <a:srgbClr val="00B050"/>
                </a:solidFill>
              </a:rPr>
              <a:t>import</a:t>
            </a:r>
            <a:r>
              <a:rPr lang="en-US" dirty="0"/>
              <a:t> motifs </a:t>
            </a:r>
          </a:p>
          <a:p>
            <a:r>
              <a:rPr lang="en-US" dirty="0"/>
              <a:t>&gt;&gt;&gt; </a:t>
            </a:r>
            <a:r>
              <a:rPr lang="en-US" dirty="0">
                <a:solidFill>
                  <a:srgbClr val="00B050"/>
                </a:solidFill>
              </a:rPr>
              <a:t>with</a:t>
            </a:r>
            <a:r>
              <a:rPr lang="en-US" dirty="0"/>
              <a:t> </a:t>
            </a:r>
            <a:r>
              <a:rPr lang="en-US" dirty="0">
                <a:solidFill>
                  <a:srgbClr val="00B050"/>
                </a:solidFill>
              </a:rPr>
              <a:t>open</a:t>
            </a:r>
            <a:r>
              <a:rPr lang="en-US" dirty="0"/>
              <a:t>(</a:t>
            </a:r>
            <a:r>
              <a:rPr lang="en-US" dirty="0">
                <a:solidFill>
                  <a:srgbClr val="FF0000"/>
                </a:solidFill>
              </a:rPr>
              <a:t>"Arnt.sites"</a:t>
            </a:r>
            <a:r>
              <a:rPr lang="en-US" dirty="0"/>
              <a:t>) </a:t>
            </a:r>
            <a:r>
              <a:rPr lang="en-US" dirty="0">
                <a:solidFill>
                  <a:srgbClr val="00B050"/>
                </a:solidFill>
              </a:rPr>
              <a:t>as</a:t>
            </a:r>
            <a:r>
              <a:rPr lang="en-US" dirty="0"/>
              <a:t> handle:</a:t>
            </a:r>
          </a:p>
          <a:p>
            <a:r>
              <a:rPr lang="en-US" dirty="0"/>
              <a:t> ...             arnt = motifs.read(handle, </a:t>
            </a:r>
            <a:r>
              <a:rPr lang="en-US" dirty="0">
                <a:solidFill>
                  <a:srgbClr val="FF0000"/>
                </a:solidFill>
              </a:rPr>
              <a:t>"sites"</a:t>
            </a:r>
            <a:r>
              <a:rPr lang="en-US" dirty="0"/>
              <a:t>) </a:t>
            </a:r>
          </a:p>
          <a:p>
            <a:r>
              <a:rPr lang="en-US" dirty="0"/>
              <a:t> ... </a:t>
            </a:r>
          </a:p>
        </p:txBody>
      </p:sp>
    </p:spTree>
    <p:extLst>
      <p:ext uri="{BB962C8B-B14F-4D97-AF65-F5344CB8AC3E}">
        <p14:creationId xmlns:p14="http://schemas.microsoft.com/office/powerpoint/2010/main" val="506325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5ED2C31-7FFD-D088-A409-E08F4241F2AD}"/>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417AB254-D66A-D271-9159-224A4175AA26}"/>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8" name="Picture 7">
            <a:extLst>
              <a:ext uri="{FF2B5EF4-FFF2-40B4-BE49-F238E27FC236}">
                <a16:creationId xmlns:a16="http://schemas.microsoft.com/office/drawing/2014/main" id="{939B30A6-7F80-AE88-D91F-42AC9CEAF01D}"/>
              </a:ext>
            </a:extLst>
          </p:cNvPr>
          <p:cNvPicPr>
            <a:picLocks noChangeAspect="1"/>
          </p:cNvPicPr>
          <p:nvPr/>
        </p:nvPicPr>
        <p:blipFill>
          <a:blip r:embed="rId2"/>
          <a:stretch>
            <a:fillRect/>
          </a:stretch>
        </p:blipFill>
        <p:spPr>
          <a:xfrm>
            <a:off x="62144" y="46038"/>
            <a:ext cx="11940466" cy="6337008"/>
          </a:xfrm>
          <a:prstGeom prst="rect">
            <a:avLst/>
          </a:prstGeom>
        </p:spPr>
      </p:pic>
    </p:spTree>
    <p:extLst>
      <p:ext uri="{BB962C8B-B14F-4D97-AF65-F5344CB8AC3E}">
        <p14:creationId xmlns:p14="http://schemas.microsoft.com/office/powerpoint/2010/main" val="10602698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7A95858-2945-81DC-22E4-357B359A710F}"/>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16D9AF91-F8EE-254C-F01B-9A64AF165386}"/>
              </a:ext>
            </a:extLst>
          </p:cNvPr>
          <p:cNvSpPr>
            <a:spLocks noGrp="1"/>
          </p:cNvSpPr>
          <p:nvPr>
            <p:ph type="sldNum" sz="quarter" idx="12"/>
          </p:nvPr>
        </p:nvSpPr>
        <p:spPr/>
        <p:txBody>
          <a:bodyPr/>
          <a:lstStyle/>
          <a:p>
            <a:fld id="{3A98EE3D-8CD1-4C3F-BD1C-C98C9596463C}" type="slidenum">
              <a:rPr lang="en-US" smtClean="0"/>
              <a:t>17</a:t>
            </a:fld>
            <a:endParaRPr lang="en-US" dirty="0"/>
          </a:p>
        </p:txBody>
      </p:sp>
      <p:sp>
        <p:nvSpPr>
          <p:cNvPr id="4" name="Picture Placeholder 3">
            <a:extLst>
              <a:ext uri="{FF2B5EF4-FFF2-40B4-BE49-F238E27FC236}">
                <a16:creationId xmlns:a16="http://schemas.microsoft.com/office/drawing/2014/main" id="{D236A4D6-6BDE-BC35-98F4-829464C86A09}"/>
              </a:ext>
            </a:extLst>
          </p:cNvPr>
          <p:cNvSpPr>
            <a:spLocks noGrp="1"/>
          </p:cNvSpPr>
          <p:nvPr>
            <p:ph type="pic" sz="quarter" idx="13"/>
          </p:nvPr>
        </p:nvSpPr>
        <p:spPr/>
      </p:sp>
      <p:sp>
        <p:nvSpPr>
          <p:cNvPr id="5" name="Title 4">
            <a:extLst>
              <a:ext uri="{FF2B5EF4-FFF2-40B4-BE49-F238E27FC236}">
                <a16:creationId xmlns:a16="http://schemas.microsoft.com/office/drawing/2014/main" id="{EAEB0669-226C-E762-162D-53B771AE0824}"/>
              </a:ext>
            </a:extLst>
          </p:cNvPr>
          <p:cNvSpPr>
            <a:spLocks noGrp="1"/>
          </p:cNvSpPr>
          <p:nvPr>
            <p:ph type="title"/>
          </p:nvPr>
        </p:nvSpPr>
        <p:spPr/>
        <p:txBody>
          <a:bodyPr/>
          <a:lstStyle/>
          <a:p>
            <a:r>
              <a:rPr lang="en-US" dirty="0"/>
              <a:t>…</a:t>
            </a:r>
          </a:p>
        </p:txBody>
      </p:sp>
      <p:pic>
        <p:nvPicPr>
          <p:cNvPr id="8" name="Content Placeholder 7">
            <a:extLst>
              <a:ext uri="{FF2B5EF4-FFF2-40B4-BE49-F238E27FC236}">
                <a16:creationId xmlns:a16="http://schemas.microsoft.com/office/drawing/2014/main" id="{5604F114-0E64-10F3-F32A-FFDB27C9AF7A}"/>
              </a:ext>
            </a:extLst>
          </p:cNvPr>
          <p:cNvPicPr>
            <a:picLocks noGrp="1" noChangeAspect="1"/>
          </p:cNvPicPr>
          <p:nvPr>
            <p:ph sz="half" idx="1"/>
          </p:nvPr>
        </p:nvPicPr>
        <p:blipFill>
          <a:blip r:embed="rId2"/>
          <a:stretch>
            <a:fillRect/>
          </a:stretch>
        </p:blipFill>
        <p:spPr>
          <a:xfrm>
            <a:off x="975584" y="2061118"/>
            <a:ext cx="10450383" cy="3591426"/>
          </a:xfrm>
        </p:spPr>
      </p:pic>
    </p:spTree>
    <p:extLst>
      <p:ext uri="{BB962C8B-B14F-4D97-AF65-F5344CB8AC3E}">
        <p14:creationId xmlns:p14="http://schemas.microsoft.com/office/powerpoint/2010/main" val="23993406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D89CAF7-4DE4-7612-23C0-277D23EB1E42}"/>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6D2C8927-C5FB-EA05-55B1-51BC10416226}"/>
              </a:ext>
            </a:extLst>
          </p:cNvPr>
          <p:cNvSpPr>
            <a:spLocks noGrp="1"/>
          </p:cNvSpPr>
          <p:nvPr>
            <p:ph type="sldNum" sz="quarter" idx="12"/>
          </p:nvPr>
        </p:nvSpPr>
        <p:spPr/>
        <p:txBody>
          <a:bodyPr/>
          <a:lstStyle/>
          <a:p>
            <a:fld id="{3A98EE3D-8CD1-4C3F-BD1C-C98C9596463C}" type="slidenum">
              <a:rPr lang="en-US" smtClean="0"/>
              <a:t>18</a:t>
            </a:fld>
            <a:endParaRPr lang="en-US" dirty="0"/>
          </a:p>
        </p:txBody>
      </p:sp>
      <p:sp>
        <p:nvSpPr>
          <p:cNvPr id="5" name="Title 4">
            <a:extLst>
              <a:ext uri="{FF2B5EF4-FFF2-40B4-BE49-F238E27FC236}">
                <a16:creationId xmlns:a16="http://schemas.microsoft.com/office/drawing/2014/main" id="{6E82E7F8-617B-001E-B787-B89E48DAE372}"/>
              </a:ext>
            </a:extLst>
          </p:cNvPr>
          <p:cNvSpPr>
            <a:spLocks noGrp="1"/>
          </p:cNvSpPr>
          <p:nvPr>
            <p:ph type="title"/>
          </p:nvPr>
        </p:nvSpPr>
        <p:spPr/>
        <p:txBody>
          <a:bodyPr/>
          <a:lstStyle/>
          <a:p>
            <a:r>
              <a:rPr lang="en-US" dirty="0"/>
              <a:t>The JASPAR pfm format </a:t>
            </a:r>
          </a:p>
        </p:txBody>
      </p:sp>
      <p:sp>
        <p:nvSpPr>
          <p:cNvPr id="6" name="Content Placeholder 5">
            <a:extLst>
              <a:ext uri="{FF2B5EF4-FFF2-40B4-BE49-F238E27FC236}">
                <a16:creationId xmlns:a16="http://schemas.microsoft.com/office/drawing/2014/main" id="{1742B641-1089-AC6E-27A3-6A03B2A7E56F}"/>
              </a:ext>
            </a:extLst>
          </p:cNvPr>
          <p:cNvSpPr>
            <a:spLocks noGrp="1"/>
          </p:cNvSpPr>
          <p:nvPr>
            <p:ph sz="half" idx="1"/>
          </p:nvPr>
        </p:nvSpPr>
        <p:spPr/>
        <p:txBody>
          <a:bodyPr/>
          <a:lstStyle/>
          <a:p>
            <a:r>
              <a:rPr lang="en-US" dirty="0"/>
              <a:t>JASPAR also makes motifs available directly as a count matrix, without the instances from which it was created. This pfm format only stores the counts matrix for a single motif. For example, this is the JASPAR file SRF.pfm containing the counts matrix for the human SRF transcription factor:</a:t>
            </a:r>
          </a:p>
        </p:txBody>
      </p:sp>
      <p:pic>
        <p:nvPicPr>
          <p:cNvPr id="8" name="Picture 7">
            <a:extLst>
              <a:ext uri="{FF2B5EF4-FFF2-40B4-BE49-F238E27FC236}">
                <a16:creationId xmlns:a16="http://schemas.microsoft.com/office/drawing/2014/main" id="{34839977-5240-5C2B-AAA4-43388EA13B2E}"/>
              </a:ext>
            </a:extLst>
          </p:cNvPr>
          <p:cNvPicPr>
            <a:picLocks noChangeAspect="1"/>
          </p:cNvPicPr>
          <p:nvPr/>
        </p:nvPicPr>
        <p:blipFill>
          <a:blip r:embed="rId2"/>
          <a:stretch>
            <a:fillRect/>
          </a:stretch>
        </p:blipFill>
        <p:spPr>
          <a:xfrm>
            <a:off x="1204105" y="3429000"/>
            <a:ext cx="4981571" cy="1531220"/>
          </a:xfrm>
          <a:prstGeom prst="rect">
            <a:avLst/>
          </a:prstGeom>
        </p:spPr>
      </p:pic>
    </p:spTree>
    <p:extLst>
      <p:ext uri="{BB962C8B-B14F-4D97-AF65-F5344CB8AC3E}">
        <p14:creationId xmlns:p14="http://schemas.microsoft.com/office/powerpoint/2010/main" val="30140588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C9E8C49-446B-F532-AE42-CD40C855B0BA}"/>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48A2C183-50E8-D6CD-359B-9698E1F677D4}"/>
              </a:ext>
            </a:extLst>
          </p:cNvPr>
          <p:cNvSpPr>
            <a:spLocks noGrp="1"/>
          </p:cNvSpPr>
          <p:nvPr>
            <p:ph type="sldNum" sz="quarter" idx="12"/>
          </p:nvPr>
        </p:nvSpPr>
        <p:spPr/>
        <p:txBody>
          <a:bodyPr/>
          <a:lstStyle/>
          <a:p>
            <a:fld id="{3A98EE3D-8CD1-4C3F-BD1C-C98C9596463C}" type="slidenum">
              <a:rPr lang="en-US" smtClean="0"/>
              <a:t>19</a:t>
            </a:fld>
            <a:endParaRPr lang="en-US" dirty="0"/>
          </a:p>
        </p:txBody>
      </p:sp>
      <p:sp>
        <p:nvSpPr>
          <p:cNvPr id="6" name="Content Placeholder 5">
            <a:extLst>
              <a:ext uri="{FF2B5EF4-FFF2-40B4-BE49-F238E27FC236}">
                <a16:creationId xmlns:a16="http://schemas.microsoft.com/office/drawing/2014/main" id="{5CED2233-8ED8-4147-2CFF-799B4F48B402}"/>
              </a:ext>
            </a:extLst>
          </p:cNvPr>
          <p:cNvSpPr>
            <a:spLocks noGrp="1"/>
          </p:cNvSpPr>
          <p:nvPr>
            <p:ph sz="half" idx="1"/>
          </p:nvPr>
        </p:nvSpPr>
        <p:spPr/>
        <p:txBody>
          <a:bodyPr/>
          <a:lstStyle/>
          <a:p>
            <a:endParaRPr lang="en-US"/>
          </a:p>
        </p:txBody>
      </p:sp>
      <p:pic>
        <p:nvPicPr>
          <p:cNvPr id="8" name="Picture 7">
            <a:extLst>
              <a:ext uri="{FF2B5EF4-FFF2-40B4-BE49-F238E27FC236}">
                <a16:creationId xmlns:a16="http://schemas.microsoft.com/office/drawing/2014/main" id="{A17144B8-22A4-2AA3-BE91-FFD0CAEFB80D}"/>
              </a:ext>
            </a:extLst>
          </p:cNvPr>
          <p:cNvPicPr>
            <a:picLocks noChangeAspect="1"/>
          </p:cNvPicPr>
          <p:nvPr/>
        </p:nvPicPr>
        <p:blipFill>
          <a:blip r:embed="rId2"/>
          <a:stretch>
            <a:fillRect/>
          </a:stretch>
        </p:blipFill>
        <p:spPr>
          <a:xfrm>
            <a:off x="1" y="0"/>
            <a:ext cx="12192000" cy="6374167"/>
          </a:xfrm>
          <a:prstGeom prst="rect">
            <a:avLst/>
          </a:prstGeom>
        </p:spPr>
      </p:pic>
    </p:spTree>
    <p:extLst>
      <p:ext uri="{BB962C8B-B14F-4D97-AF65-F5344CB8AC3E}">
        <p14:creationId xmlns:p14="http://schemas.microsoft.com/office/powerpoint/2010/main" val="41284260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A person using a computer">
            <a:extLst>
              <a:ext uri="{FF2B5EF4-FFF2-40B4-BE49-F238E27FC236}">
                <a16:creationId xmlns:a16="http://schemas.microsoft.com/office/drawing/2014/main" id="{1FE05F69-81FE-41EC-874F-C9DA7048A589}"/>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8878"/>
            <a:ext cx="12187578" cy="6408000"/>
          </a:xfrm>
        </p:spPr>
      </p:pic>
      <p:sp>
        <p:nvSpPr>
          <p:cNvPr id="15" name="Title 14">
            <a:extLst>
              <a:ext uri="{FF2B5EF4-FFF2-40B4-BE49-F238E27FC236}">
                <a16:creationId xmlns:a16="http://schemas.microsoft.com/office/drawing/2014/main" id="{66F458A5-2AF5-4290-8A07-8B68C223F81D}"/>
              </a:ext>
            </a:extLst>
          </p:cNvPr>
          <p:cNvSpPr>
            <a:spLocks noGrp="1"/>
          </p:cNvSpPr>
          <p:nvPr>
            <p:ph type="title"/>
          </p:nvPr>
        </p:nvSpPr>
        <p:spPr/>
        <p:txBody>
          <a:bodyPr/>
          <a:lstStyle/>
          <a:p>
            <a:r>
              <a:rPr lang="en-US" dirty="0"/>
              <a:t>Course Outline</a:t>
            </a:r>
            <a:endParaRPr lang="ru-RU" dirty="0"/>
          </a:p>
        </p:txBody>
      </p:sp>
      <p:sp>
        <p:nvSpPr>
          <p:cNvPr id="44" name="Rectangle 43">
            <a:extLst>
              <a:ext uri="{FF2B5EF4-FFF2-40B4-BE49-F238E27FC236}">
                <a16:creationId xmlns:a16="http://schemas.microsoft.com/office/drawing/2014/main" id="{18A92EB6-2B76-8869-045A-17B124043F37}"/>
              </a:ext>
            </a:extLst>
          </p:cNvPr>
          <p:cNvSpPr/>
          <p:nvPr/>
        </p:nvSpPr>
        <p:spPr>
          <a:xfrm>
            <a:off x="744538" y="1444452"/>
            <a:ext cx="4854053" cy="425308"/>
          </a:xfrm>
          <a:prstGeom prst="rect">
            <a:avLst/>
          </a:prstGeom>
          <a:solidFill>
            <a:schemeClr val="accent1">
              <a:lumMod val="40000"/>
              <a:lumOff val="60000"/>
              <a:alpha val="50000"/>
            </a:schemeClr>
          </a:solidFill>
        </p:spPr>
        <p:style>
          <a:lnRef idx="0">
            <a:schemeClr val="accent2">
              <a:hueOff val="0"/>
              <a:satOff val="0"/>
              <a:lumOff val="0"/>
              <a:alphaOff val="0"/>
            </a:schemeClr>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45" name="Rectangle 44" descr="Pencil">
            <a:extLst>
              <a:ext uri="{FF2B5EF4-FFF2-40B4-BE49-F238E27FC236}">
                <a16:creationId xmlns:a16="http://schemas.microsoft.com/office/drawing/2014/main" id="{49A65436-25DE-5740-2F1B-3F425FD83E3E}"/>
              </a:ext>
            </a:extLst>
          </p:cNvPr>
          <p:cNvSpPr/>
          <p:nvPr/>
        </p:nvSpPr>
        <p:spPr>
          <a:xfrm>
            <a:off x="873193" y="1542143"/>
            <a:ext cx="233919" cy="233919"/>
          </a:xfrm>
          <a:prstGeom prst="rect">
            <a:avLst/>
          </a:prstGeom>
          <a:blipFill dpi="0" rotWithShape="1">
            <a:blip r:embed="rId4">
              <a:alphaModFix amt="5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46" name="Freeform: Shape 45">
            <a:extLst>
              <a:ext uri="{FF2B5EF4-FFF2-40B4-BE49-F238E27FC236}">
                <a16:creationId xmlns:a16="http://schemas.microsoft.com/office/drawing/2014/main" id="{3620E87E-066D-6938-2420-C244B0E58E29}"/>
              </a:ext>
            </a:extLst>
          </p:cNvPr>
          <p:cNvSpPr/>
          <p:nvPr/>
        </p:nvSpPr>
        <p:spPr>
          <a:xfrm>
            <a:off x="1111515" y="1446448"/>
            <a:ext cx="4362822" cy="425308"/>
          </a:xfrm>
          <a:custGeom>
            <a:avLst/>
            <a:gdLst>
              <a:gd name="connsiteX0" fmla="*/ 0 w 4362822"/>
              <a:gd name="connsiteY0" fmla="*/ 0 h 425308"/>
              <a:gd name="connsiteX1" fmla="*/ 4362822 w 4362822"/>
              <a:gd name="connsiteY1" fmla="*/ 0 h 425308"/>
              <a:gd name="connsiteX2" fmla="*/ 4362822 w 4362822"/>
              <a:gd name="connsiteY2" fmla="*/ 425308 h 425308"/>
              <a:gd name="connsiteX3" fmla="*/ 0 w 4362822"/>
              <a:gd name="connsiteY3" fmla="*/ 425308 h 425308"/>
              <a:gd name="connsiteX4" fmla="*/ 0 w 4362822"/>
              <a:gd name="connsiteY4" fmla="*/ 0 h 425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2822" h="425308">
                <a:moveTo>
                  <a:pt x="0" y="0"/>
                </a:moveTo>
                <a:lnTo>
                  <a:pt x="4362822" y="0"/>
                </a:lnTo>
                <a:lnTo>
                  <a:pt x="4362822" y="425308"/>
                </a:lnTo>
                <a:lnTo>
                  <a:pt x="0" y="42530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5012" tIns="45012" rIns="45012" bIns="45012" numCol="1" spcCol="1270" anchor="ctr" anchorCtr="0">
            <a:noAutofit/>
          </a:bodyPr>
          <a:lstStyle/>
          <a:p>
            <a:pPr marL="0" lvl="0" indent="0" algn="l" defTabSz="844550">
              <a:lnSpc>
                <a:spcPct val="90000"/>
              </a:lnSpc>
              <a:spcBef>
                <a:spcPct val="0"/>
              </a:spcBef>
              <a:spcAft>
                <a:spcPct val="35000"/>
              </a:spcAft>
              <a:buNone/>
            </a:pPr>
            <a:r>
              <a:rPr lang="en-US" sz="1900" kern="1200" dirty="0">
                <a:solidFill>
                  <a:schemeClr val="accent1">
                    <a:lumMod val="50000"/>
                  </a:schemeClr>
                </a:solidFill>
              </a:rPr>
              <a:t>Introduction </a:t>
            </a:r>
            <a:endParaRPr lang="en-US" sz="1900" kern="1200" dirty="0">
              <a:solidFill>
                <a:schemeClr val="tx1">
                  <a:alpha val="60000"/>
                </a:schemeClr>
              </a:solidFill>
            </a:endParaRPr>
          </a:p>
        </p:txBody>
      </p:sp>
      <p:sp>
        <p:nvSpPr>
          <p:cNvPr id="47" name="Rectangle 46">
            <a:extLst>
              <a:ext uri="{FF2B5EF4-FFF2-40B4-BE49-F238E27FC236}">
                <a16:creationId xmlns:a16="http://schemas.microsoft.com/office/drawing/2014/main" id="{A3EE8BA0-91D4-DA37-6D3C-61585C4DC225}"/>
              </a:ext>
            </a:extLst>
          </p:cNvPr>
          <p:cNvSpPr/>
          <p:nvPr/>
        </p:nvSpPr>
        <p:spPr>
          <a:xfrm>
            <a:off x="744538" y="1978083"/>
            <a:ext cx="4854053" cy="425308"/>
          </a:xfrm>
          <a:prstGeom prst="rect">
            <a:avLst/>
          </a:prstGeom>
          <a:solidFill>
            <a:schemeClr val="accent1">
              <a:lumMod val="40000"/>
              <a:lumOff val="60000"/>
              <a:alpha val="50000"/>
            </a:schemeClr>
          </a:solidFill>
        </p:spPr>
        <p:style>
          <a:lnRef idx="0">
            <a:schemeClr val="accent2">
              <a:hueOff val="0"/>
              <a:satOff val="0"/>
              <a:lumOff val="0"/>
              <a:alphaOff val="0"/>
            </a:schemeClr>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48" name="Rectangle 47" descr="Beaker">
            <a:extLst>
              <a:ext uri="{FF2B5EF4-FFF2-40B4-BE49-F238E27FC236}">
                <a16:creationId xmlns:a16="http://schemas.microsoft.com/office/drawing/2014/main" id="{62D266E9-9D7A-C38D-431F-08EF5888031D}"/>
              </a:ext>
            </a:extLst>
          </p:cNvPr>
          <p:cNvSpPr/>
          <p:nvPr/>
        </p:nvSpPr>
        <p:spPr>
          <a:xfrm>
            <a:off x="873193" y="2073778"/>
            <a:ext cx="233919" cy="233919"/>
          </a:xfrm>
          <a:prstGeom prst="rect">
            <a:avLst/>
          </a:prstGeom>
          <a:blipFill dpi="0" rotWithShape="1">
            <a:blip r:embed="rId6">
              <a:alphaModFix amt="5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49" name="Freeform: Shape 48">
            <a:extLst>
              <a:ext uri="{FF2B5EF4-FFF2-40B4-BE49-F238E27FC236}">
                <a16:creationId xmlns:a16="http://schemas.microsoft.com/office/drawing/2014/main" id="{815EADC3-3763-2CE1-D284-0F91421D9A1F}"/>
              </a:ext>
            </a:extLst>
          </p:cNvPr>
          <p:cNvSpPr/>
          <p:nvPr/>
        </p:nvSpPr>
        <p:spPr>
          <a:xfrm>
            <a:off x="1111515" y="1978083"/>
            <a:ext cx="4362822" cy="425308"/>
          </a:xfrm>
          <a:custGeom>
            <a:avLst/>
            <a:gdLst>
              <a:gd name="connsiteX0" fmla="*/ 0 w 4362822"/>
              <a:gd name="connsiteY0" fmla="*/ 0 h 425308"/>
              <a:gd name="connsiteX1" fmla="*/ 4362822 w 4362822"/>
              <a:gd name="connsiteY1" fmla="*/ 0 h 425308"/>
              <a:gd name="connsiteX2" fmla="*/ 4362822 w 4362822"/>
              <a:gd name="connsiteY2" fmla="*/ 425308 h 425308"/>
              <a:gd name="connsiteX3" fmla="*/ 0 w 4362822"/>
              <a:gd name="connsiteY3" fmla="*/ 425308 h 425308"/>
              <a:gd name="connsiteX4" fmla="*/ 0 w 4362822"/>
              <a:gd name="connsiteY4" fmla="*/ 0 h 425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2822" h="425308">
                <a:moveTo>
                  <a:pt x="0" y="0"/>
                </a:moveTo>
                <a:lnTo>
                  <a:pt x="4362822" y="0"/>
                </a:lnTo>
                <a:lnTo>
                  <a:pt x="4362822" y="425308"/>
                </a:lnTo>
                <a:lnTo>
                  <a:pt x="0" y="42530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5012" tIns="45012" rIns="45012" bIns="45012" numCol="1" spcCol="1270" anchor="ctr" anchorCtr="0">
            <a:noAutofit/>
          </a:bodyPr>
          <a:lstStyle/>
          <a:p>
            <a:pPr marL="0" lvl="0" indent="0" algn="l" defTabSz="844550">
              <a:lnSpc>
                <a:spcPct val="90000"/>
              </a:lnSpc>
              <a:spcBef>
                <a:spcPct val="0"/>
              </a:spcBef>
              <a:spcAft>
                <a:spcPct val="35000"/>
              </a:spcAft>
              <a:buNone/>
            </a:pPr>
            <a:r>
              <a:rPr lang="en-US" sz="1900" kern="1200" dirty="0">
                <a:solidFill>
                  <a:srgbClr val="3F3DE3">
                    <a:lumMod val="50000"/>
                  </a:srgbClr>
                </a:solidFill>
                <a:latin typeface="Calibri" panose="020F0502020204030204"/>
                <a:ea typeface="+mn-ea"/>
                <a:cs typeface="+mn-cs"/>
              </a:rPr>
              <a:t>Motif objects</a:t>
            </a:r>
          </a:p>
        </p:txBody>
      </p:sp>
      <p:sp>
        <p:nvSpPr>
          <p:cNvPr id="50" name="Rectangle 49">
            <a:extLst>
              <a:ext uri="{FF2B5EF4-FFF2-40B4-BE49-F238E27FC236}">
                <a16:creationId xmlns:a16="http://schemas.microsoft.com/office/drawing/2014/main" id="{0A53DD5B-45B2-5E38-0B46-35B73CC08BE5}"/>
              </a:ext>
            </a:extLst>
          </p:cNvPr>
          <p:cNvSpPr/>
          <p:nvPr/>
        </p:nvSpPr>
        <p:spPr>
          <a:xfrm>
            <a:off x="744538" y="2509718"/>
            <a:ext cx="4854053" cy="425308"/>
          </a:xfrm>
          <a:prstGeom prst="rect">
            <a:avLst/>
          </a:prstGeom>
          <a:solidFill>
            <a:schemeClr val="accent1">
              <a:lumMod val="40000"/>
              <a:lumOff val="60000"/>
              <a:alpha val="50000"/>
            </a:schemeClr>
          </a:solidFill>
        </p:spPr>
        <p:style>
          <a:lnRef idx="0">
            <a:schemeClr val="accent2">
              <a:hueOff val="0"/>
              <a:satOff val="0"/>
              <a:lumOff val="0"/>
              <a:alphaOff val="0"/>
            </a:schemeClr>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51" name="Rectangle 50" descr="Open Book">
            <a:extLst>
              <a:ext uri="{FF2B5EF4-FFF2-40B4-BE49-F238E27FC236}">
                <a16:creationId xmlns:a16="http://schemas.microsoft.com/office/drawing/2014/main" id="{86E18234-A625-5DA0-D26A-48F5C87CD034}"/>
              </a:ext>
            </a:extLst>
          </p:cNvPr>
          <p:cNvSpPr/>
          <p:nvPr/>
        </p:nvSpPr>
        <p:spPr>
          <a:xfrm>
            <a:off x="873193" y="2605413"/>
            <a:ext cx="233919" cy="233919"/>
          </a:xfrm>
          <a:prstGeom prst="rect">
            <a:avLst/>
          </a:prstGeom>
          <a:blipFill dpi="0" rotWithShape="1">
            <a:blip r:embed="rId8">
              <a:alphaModFix amt="5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52" name="Freeform: Shape 51">
            <a:extLst>
              <a:ext uri="{FF2B5EF4-FFF2-40B4-BE49-F238E27FC236}">
                <a16:creationId xmlns:a16="http://schemas.microsoft.com/office/drawing/2014/main" id="{9BCF7F45-5723-9636-ACF5-676EE167D3DA}"/>
              </a:ext>
            </a:extLst>
          </p:cNvPr>
          <p:cNvSpPr/>
          <p:nvPr/>
        </p:nvSpPr>
        <p:spPr>
          <a:xfrm>
            <a:off x="1111515" y="2509718"/>
            <a:ext cx="4362822" cy="425308"/>
          </a:xfrm>
          <a:custGeom>
            <a:avLst/>
            <a:gdLst>
              <a:gd name="connsiteX0" fmla="*/ 0 w 4362822"/>
              <a:gd name="connsiteY0" fmla="*/ 0 h 425308"/>
              <a:gd name="connsiteX1" fmla="*/ 4362822 w 4362822"/>
              <a:gd name="connsiteY1" fmla="*/ 0 h 425308"/>
              <a:gd name="connsiteX2" fmla="*/ 4362822 w 4362822"/>
              <a:gd name="connsiteY2" fmla="*/ 425308 h 425308"/>
              <a:gd name="connsiteX3" fmla="*/ 0 w 4362822"/>
              <a:gd name="connsiteY3" fmla="*/ 425308 h 425308"/>
              <a:gd name="connsiteX4" fmla="*/ 0 w 4362822"/>
              <a:gd name="connsiteY4" fmla="*/ 0 h 425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2822" h="425308">
                <a:moveTo>
                  <a:pt x="0" y="0"/>
                </a:moveTo>
                <a:lnTo>
                  <a:pt x="4362822" y="0"/>
                </a:lnTo>
                <a:lnTo>
                  <a:pt x="4362822" y="425308"/>
                </a:lnTo>
                <a:lnTo>
                  <a:pt x="0" y="42530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5012" tIns="45012" rIns="45012" bIns="45012" numCol="1" spcCol="1270" anchor="ctr" anchorCtr="0">
            <a:noAutofit/>
          </a:bodyPr>
          <a:lstStyle/>
          <a:p>
            <a:pPr marL="0" lvl="0" indent="0" algn="l" defTabSz="844550">
              <a:lnSpc>
                <a:spcPct val="90000"/>
              </a:lnSpc>
              <a:spcBef>
                <a:spcPct val="0"/>
              </a:spcBef>
              <a:spcAft>
                <a:spcPct val="35000"/>
              </a:spcAft>
              <a:buNone/>
            </a:pPr>
            <a:r>
              <a:rPr lang="en-US" sz="1900" kern="1200" dirty="0">
                <a:solidFill>
                  <a:srgbClr val="3F3DE3">
                    <a:lumMod val="50000"/>
                  </a:srgbClr>
                </a:solidFill>
                <a:latin typeface="Calibri" panose="020F0502020204030204"/>
                <a:ea typeface="+mn-ea"/>
                <a:cs typeface="+mn-cs"/>
              </a:rPr>
              <a:t>Creating a motif from instances</a:t>
            </a:r>
          </a:p>
        </p:txBody>
      </p:sp>
      <p:sp>
        <p:nvSpPr>
          <p:cNvPr id="53" name="Rectangle 52">
            <a:extLst>
              <a:ext uri="{FF2B5EF4-FFF2-40B4-BE49-F238E27FC236}">
                <a16:creationId xmlns:a16="http://schemas.microsoft.com/office/drawing/2014/main" id="{E2A0CEBE-415C-1D0A-B966-D17F92D4B8B2}"/>
              </a:ext>
            </a:extLst>
          </p:cNvPr>
          <p:cNvSpPr/>
          <p:nvPr/>
        </p:nvSpPr>
        <p:spPr>
          <a:xfrm>
            <a:off x="744538" y="3041354"/>
            <a:ext cx="4854053" cy="425308"/>
          </a:xfrm>
          <a:prstGeom prst="rect">
            <a:avLst/>
          </a:prstGeom>
          <a:solidFill>
            <a:schemeClr val="accent1">
              <a:lumMod val="40000"/>
              <a:lumOff val="60000"/>
              <a:alpha val="50000"/>
            </a:schemeClr>
          </a:solidFill>
        </p:spPr>
        <p:style>
          <a:lnRef idx="0">
            <a:schemeClr val="accent2">
              <a:hueOff val="0"/>
              <a:satOff val="0"/>
              <a:lumOff val="0"/>
              <a:alphaOff val="0"/>
            </a:schemeClr>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54" name="Rectangle 53" descr="Microscope">
            <a:extLst>
              <a:ext uri="{FF2B5EF4-FFF2-40B4-BE49-F238E27FC236}">
                <a16:creationId xmlns:a16="http://schemas.microsoft.com/office/drawing/2014/main" id="{B326AE8E-A1C2-9356-54AE-7FE1C4816DE0}"/>
              </a:ext>
            </a:extLst>
          </p:cNvPr>
          <p:cNvSpPr/>
          <p:nvPr/>
        </p:nvSpPr>
        <p:spPr>
          <a:xfrm>
            <a:off x="873193" y="3137048"/>
            <a:ext cx="233919" cy="233919"/>
          </a:xfrm>
          <a:prstGeom prst="rect">
            <a:avLst/>
          </a:prstGeom>
          <a:blipFill dpi="0" rotWithShape="1">
            <a:blip r:embed="rId10">
              <a:alphaModFix amt="5000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55" name="Freeform: Shape 54">
            <a:extLst>
              <a:ext uri="{FF2B5EF4-FFF2-40B4-BE49-F238E27FC236}">
                <a16:creationId xmlns:a16="http://schemas.microsoft.com/office/drawing/2014/main" id="{918DCA77-B5B7-1EE8-ED41-B92F05442B47}"/>
              </a:ext>
            </a:extLst>
          </p:cNvPr>
          <p:cNvSpPr/>
          <p:nvPr/>
        </p:nvSpPr>
        <p:spPr>
          <a:xfrm>
            <a:off x="1111515" y="3041354"/>
            <a:ext cx="4362822" cy="425308"/>
          </a:xfrm>
          <a:custGeom>
            <a:avLst/>
            <a:gdLst>
              <a:gd name="connsiteX0" fmla="*/ 0 w 4362822"/>
              <a:gd name="connsiteY0" fmla="*/ 0 h 425308"/>
              <a:gd name="connsiteX1" fmla="*/ 4362822 w 4362822"/>
              <a:gd name="connsiteY1" fmla="*/ 0 h 425308"/>
              <a:gd name="connsiteX2" fmla="*/ 4362822 w 4362822"/>
              <a:gd name="connsiteY2" fmla="*/ 425308 h 425308"/>
              <a:gd name="connsiteX3" fmla="*/ 0 w 4362822"/>
              <a:gd name="connsiteY3" fmla="*/ 425308 h 425308"/>
              <a:gd name="connsiteX4" fmla="*/ 0 w 4362822"/>
              <a:gd name="connsiteY4" fmla="*/ 0 h 425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2822" h="425308">
                <a:moveTo>
                  <a:pt x="0" y="0"/>
                </a:moveTo>
                <a:lnTo>
                  <a:pt x="4362822" y="0"/>
                </a:lnTo>
                <a:lnTo>
                  <a:pt x="4362822" y="425308"/>
                </a:lnTo>
                <a:lnTo>
                  <a:pt x="0" y="42530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5012" tIns="45012" rIns="45012" bIns="45012" numCol="1" spcCol="1270" anchor="ctr" anchorCtr="0">
            <a:noAutofit/>
          </a:bodyPr>
          <a:lstStyle/>
          <a:p>
            <a:pPr marL="0" lvl="0" indent="0" algn="l" defTabSz="844550">
              <a:lnSpc>
                <a:spcPct val="90000"/>
              </a:lnSpc>
              <a:spcBef>
                <a:spcPct val="0"/>
              </a:spcBef>
              <a:spcAft>
                <a:spcPct val="35000"/>
              </a:spcAft>
              <a:buNone/>
            </a:pPr>
            <a:r>
              <a:rPr lang="en-US" sz="1900" kern="1200" dirty="0">
                <a:solidFill>
                  <a:srgbClr val="3F3DE3">
                    <a:lumMod val="50000"/>
                  </a:srgbClr>
                </a:solidFill>
                <a:latin typeface="Calibri" panose="020F0502020204030204"/>
                <a:ea typeface="+mn-ea"/>
                <a:cs typeface="+mn-cs"/>
              </a:rPr>
              <a:t>Creating a sequence logo</a:t>
            </a:r>
          </a:p>
        </p:txBody>
      </p:sp>
      <p:sp>
        <p:nvSpPr>
          <p:cNvPr id="56" name="Rectangle 55">
            <a:extLst>
              <a:ext uri="{FF2B5EF4-FFF2-40B4-BE49-F238E27FC236}">
                <a16:creationId xmlns:a16="http://schemas.microsoft.com/office/drawing/2014/main" id="{716DD957-EA92-59DB-4B60-77F981C2643C}"/>
              </a:ext>
            </a:extLst>
          </p:cNvPr>
          <p:cNvSpPr/>
          <p:nvPr/>
        </p:nvSpPr>
        <p:spPr>
          <a:xfrm>
            <a:off x="744538" y="3572989"/>
            <a:ext cx="4854053" cy="425308"/>
          </a:xfrm>
          <a:prstGeom prst="rect">
            <a:avLst/>
          </a:prstGeom>
          <a:solidFill>
            <a:schemeClr val="accent1">
              <a:lumMod val="40000"/>
              <a:lumOff val="60000"/>
              <a:alpha val="50000"/>
            </a:schemeClr>
          </a:solidFill>
        </p:spPr>
        <p:style>
          <a:lnRef idx="0">
            <a:schemeClr val="accent2">
              <a:hueOff val="0"/>
              <a:satOff val="0"/>
              <a:lumOff val="0"/>
              <a:alphaOff val="0"/>
            </a:schemeClr>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57" name="Rectangle 56" descr="Flask">
            <a:extLst>
              <a:ext uri="{FF2B5EF4-FFF2-40B4-BE49-F238E27FC236}">
                <a16:creationId xmlns:a16="http://schemas.microsoft.com/office/drawing/2014/main" id="{13D625DD-E6B3-2C87-D824-AE2E4FCCBB0E}"/>
              </a:ext>
            </a:extLst>
          </p:cNvPr>
          <p:cNvSpPr/>
          <p:nvPr/>
        </p:nvSpPr>
        <p:spPr>
          <a:xfrm>
            <a:off x="873193" y="3668683"/>
            <a:ext cx="233919" cy="233919"/>
          </a:xfrm>
          <a:prstGeom prst="rect">
            <a:avLst/>
          </a:prstGeom>
          <a:blipFill dpi="0" rotWithShape="1">
            <a:blip r:embed="rId12">
              <a:alphaModFix amt="50000"/>
              <a:extLst>
                <a:ext uri="{96DAC541-7B7A-43D3-8B79-37D633B846F1}">
                  <asvg:svgBlip xmlns:asvg="http://schemas.microsoft.com/office/drawing/2016/SVG/main" r:embed="rId13"/>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58" name="Freeform: Shape 57">
            <a:extLst>
              <a:ext uri="{FF2B5EF4-FFF2-40B4-BE49-F238E27FC236}">
                <a16:creationId xmlns:a16="http://schemas.microsoft.com/office/drawing/2014/main" id="{698CC5E0-3B68-1881-331E-6E3643C8C515}"/>
              </a:ext>
            </a:extLst>
          </p:cNvPr>
          <p:cNvSpPr/>
          <p:nvPr/>
        </p:nvSpPr>
        <p:spPr>
          <a:xfrm>
            <a:off x="1052617" y="3574985"/>
            <a:ext cx="4362822" cy="425308"/>
          </a:xfrm>
          <a:custGeom>
            <a:avLst/>
            <a:gdLst>
              <a:gd name="connsiteX0" fmla="*/ 0 w 4362822"/>
              <a:gd name="connsiteY0" fmla="*/ 0 h 425308"/>
              <a:gd name="connsiteX1" fmla="*/ 4362822 w 4362822"/>
              <a:gd name="connsiteY1" fmla="*/ 0 h 425308"/>
              <a:gd name="connsiteX2" fmla="*/ 4362822 w 4362822"/>
              <a:gd name="connsiteY2" fmla="*/ 425308 h 425308"/>
              <a:gd name="connsiteX3" fmla="*/ 0 w 4362822"/>
              <a:gd name="connsiteY3" fmla="*/ 425308 h 425308"/>
              <a:gd name="connsiteX4" fmla="*/ 0 w 4362822"/>
              <a:gd name="connsiteY4" fmla="*/ 0 h 425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2822" h="425308">
                <a:moveTo>
                  <a:pt x="0" y="0"/>
                </a:moveTo>
                <a:lnTo>
                  <a:pt x="4362822" y="0"/>
                </a:lnTo>
                <a:lnTo>
                  <a:pt x="4362822" y="425308"/>
                </a:lnTo>
                <a:lnTo>
                  <a:pt x="0" y="42530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5012" tIns="45012" rIns="45012" bIns="45012" numCol="1" spcCol="1270" anchor="ctr" anchorCtr="0">
            <a:noAutofit/>
          </a:bodyPr>
          <a:lstStyle/>
          <a:p>
            <a:pPr marL="0" lvl="0" indent="0" algn="l" defTabSz="844550">
              <a:lnSpc>
                <a:spcPct val="90000"/>
              </a:lnSpc>
              <a:spcBef>
                <a:spcPct val="0"/>
              </a:spcBef>
              <a:spcAft>
                <a:spcPct val="35000"/>
              </a:spcAft>
              <a:buNone/>
            </a:pPr>
            <a:r>
              <a:rPr lang="en-US" sz="1900" kern="1200" dirty="0">
                <a:solidFill>
                  <a:srgbClr val="3F3DE3">
                    <a:lumMod val="50000"/>
                  </a:srgbClr>
                </a:solidFill>
                <a:latin typeface="Calibri" panose="020F0502020204030204"/>
                <a:ea typeface="+mn-ea"/>
                <a:cs typeface="+mn-cs"/>
              </a:rPr>
              <a:t> Reading motifs</a:t>
            </a:r>
          </a:p>
        </p:txBody>
      </p:sp>
      <p:pic>
        <p:nvPicPr>
          <p:cNvPr id="6" name="Content Placeholder 5" descr="Woman with laptop">
            <a:extLst>
              <a:ext uri="{FF2B5EF4-FFF2-40B4-BE49-F238E27FC236}">
                <a16:creationId xmlns:a16="http://schemas.microsoft.com/office/drawing/2014/main" id="{BF79C0FC-6A53-48FD-A2FB-DC1F7E6C6B69}"/>
              </a:ext>
            </a:extLst>
          </p:cNvPr>
          <p:cNvPicPr>
            <a:picLocks noGrp="1" noChangeAspect="1"/>
          </p:cNvPicPr>
          <p:nvPr>
            <p:ph sz="half" idx="2"/>
          </p:nvPr>
        </p:nvPicPr>
        <p:blipFill>
          <a:blip r:embed="rId14">
            <a:extLst>
              <a:ext uri="{28A0092B-C50C-407E-A947-70E740481C1C}">
                <a14:useLocalDpi xmlns:a14="http://schemas.microsoft.com/office/drawing/2010/main" val="0"/>
              </a:ext>
            </a:extLst>
          </a:blip>
          <a:srcRect/>
          <a:stretch/>
        </p:blipFill>
        <p:spPr>
          <a:xfrm>
            <a:off x="6096000" y="1986706"/>
            <a:ext cx="5357813" cy="3746655"/>
          </a:xfrm>
        </p:spPr>
      </p:pic>
      <p:sp>
        <p:nvSpPr>
          <p:cNvPr id="3" name="Footer Placeholder 2">
            <a:extLst>
              <a:ext uri="{FF2B5EF4-FFF2-40B4-BE49-F238E27FC236}">
                <a16:creationId xmlns:a16="http://schemas.microsoft.com/office/drawing/2014/main" id="{4EF15B35-3E87-AB47-A668-38DD000ADF27}"/>
              </a:ext>
            </a:extLst>
          </p:cNvPr>
          <p:cNvSpPr>
            <a:spLocks noGrp="1"/>
          </p:cNvSpPr>
          <p:nvPr>
            <p:ph type="ftr" sz="quarter" idx="11"/>
          </p:nvPr>
        </p:nvSpPr>
        <p:spPr/>
        <p:txBody>
          <a:bodyPr/>
          <a:lstStyle/>
          <a:p>
            <a:r>
              <a:rPr lang="en-US" cap="none" dirty="0"/>
              <a:t>Sequence motif analysis</a:t>
            </a:r>
          </a:p>
        </p:txBody>
      </p:sp>
      <p:sp>
        <p:nvSpPr>
          <p:cNvPr id="18" name="Slide Number Placeholder 17">
            <a:extLst>
              <a:ext uri="{FF2B5EF4-FFF2-40B4-BE49-F238E27FC236}">
                <a16:creationId xmlns:a16="http://schemas.microsoft.com/office/drawing/2014/main" id="{41B78239-2280-4550-A468-F95E90299A50}"/>
              </a:ext>
            </a:extLst>
          </p:cNvPr>
          <p:cNvSpPr>
            <a:spLocks noGrp="1"/>
          </p:cNvSpPr>
          <p:nvPr>
            <p:ph type="sldNum" sz="quarter" idx="12"/>
          </p:nvPr>
        </p:nvSpPr>
        <p:spPr/>
        <p:txBody>
          <a:bodyPr/>
          <a:lstStyle/>
          <a:p>
            <a:fld id="{3A98EE3D-8CD1-4C3F-BD1C-C98C9596463C}" type="slidenum">
              <a:rPr lang="en-US" smtClean="0"/>
              <a:pPr/>
              <a:t>2</a:t>
            </a:fld>
            <a:endParaRPr lang="en-US" dirty="0"/>
          </a:p>
        </p:txBody>
      </p:sp>
      <p:sp>
        <p:nvSpPr>
          <p:cNvPr id="2" name="Rectangle 1">
            <a:extLst>
              <a:ext uri="{FF2B5EF4-FFF2-40B4-BE49-F238E27FC236}">
                <a16:creationId xmlns:a16="http://schemas.microsoft.com/office/drawing/2014/main" id="{6637FC82-0115-95CF-B374-AEDD0FBF6B7F}"/>
              </a:ext>
            </a:extLst>
          </p:cNvPr>
          <p:cNvSpPr/>
          <p:nvPr/>
        </p:nvSpPr>
        <p:spPr>
          <a:xfrm>
            <a:off x="738187" y="4129215"/>
            <a:ext cx="4860404" cy="498589"/>
          </a:xfrm>
          <a:prstGeom prst="rect">
            <a:avLst/>
          </a:prstGeom>
          <a:solidFill>
            <a:srgbClr val="3F3DE3">
              <a:lumMod val="40000"/>
              <a:lumOff val="60000"/>
              <a:alpha val="50000"/>
            </a:srgbClr>
          </a:solidFill>
          <a:ln>
            <a:noFill/>
          </a:ln>
          <a:effectLst/>
        </p:spPr>
        <p:txBody>
          <a:bodyPr/>
          <a:lstStyle/>
          <a:p>
            <a:r>
              <a:rPr lang="en-US" sz="1900" dirty="0">
                <a:solidFill>
                  <a:srgbClr val="3F3DE3">
                    <a:lumMod val="50000"/>
                  </a:srgbClr>
                </a:solidFill>
                <a:latin typeface="Calibri" panose="020F0502020204030204"/>
              </a:rPr>
              <a:t>            </a:t>
            </a:r>
          </a:p>
        </p:txBody>
      </p:sp>
      <p:sp>
        <p:nvSpPr>
          <p:cNvPr id="4" name="Rectangle 3" descr="Pencil">
            <a:extLst>
              <a:ext uri="{FF2B5EF4-FFF2-40B4-BE49-F238E27FC236}">
                <a16:creationId xmlns:a16="http://schemas.microsoft.com/office/drawing/2014/main" id="{CE419EA7-0192-C61F-2118-0D64318DB358}"/>
              </a:ext>
            </a:extLst>
          </p:cNvPr>
          <p:cNvSpPr/>
          <p:nvPr/>
        </p:nvSpPr>
        <p:spPr>
          <a:xfrm>
            <a:off x="818779" y="4174549"/>
            <a:ext cx="255420" cy="338074"/>
          </a:xfrm>
          <a:prstGeom prst="rect">
            <a:avLst/>
          </a:prstGeom>
          <a:blipFill dpi="0" rotWithShape="1">
            <a:blip r:embed="rId4">
              <a:alphaModFix amt="50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9" name="Rectangle 8">
            <a:extLst>
              <a:ext uri="{FF2B5EF4-FFF2-40B4-BE49-F238E27FC236}">
                <a16:creationId xmlns:a16="http://schemas.microsoft.com/office/drawing/2014/main" id="{86DEEF8A-AA69-D58D-7348-527F70753447}"/>
              </a:ext>
            </a:extLst>
          </p:cNvPr>
          <p:cNvSpPr/>
          <p:nvPr/>
        </p:nvSpPr>
        <p:spPr>
          <a:xfrm>
            <a:off x="1071987" y="4129215"/>
            <a:ext cx="4225771" cy="502849"/>
          </a:xfrm>
          <a:prstGeom prst="rect">
            <a:avLst/>
          </a:prstGeom>
          <a:noFill/>
          <a:ln>
            <a:noFill/>
          </a:ln>
          <a:effectLst/>
        </p:spPr>
        <p:txBody>
          <a:bodyPr spcFirstLastPara="0" vert="horz" wrap="square" lIns="66009" tIns="66009" rIns="66009" bIns="66009" numCol="1" spcCol="1270" anchor="ctr" anchorCtr="0">
            <a:noAutofit/>
          </a:bodyPr>
          <a:lstStyle/>
          <a:p>
            <a:r>
              <a:rPr lang="en-US" sz="1900" dirty="0">
                <a:solidFill>
                  <a:srgbClr val="3F3DE3">
                    <a:lumMod val="50000"/>
                  </a:srgbClr>
                </a:solidFill>
                <a:latin typeface="Calibri" panose="020F0502020204030204"/>
              </a:rPr>
              <a:t>Writing motifs</a:t>
            </a:r>
          </a:p>
        </p:txBody>
      </p:sp>
      <p:sp>
        <p:nvSpPr>
          <p:cNvPr id="12" name="Rectangle 11">
            <a:extLst>
              <a:ext uri="{FF2B5EF4-FFF2-40B4-BE49-F238E27FC236}">
                <a16:creationId xmlns:a16="http://schemas.microsoft.com/office/drawing/2014/main" id="{C061E1CE-4FEB-B72D-D7F8-EB823CCFB31D}"/>
              </a:ext>
            </a:extLst>
          </p:cNvPr>
          <p:cNvSpPr/>
          <p:nvPr/>
        </p:nvSpPr>
        <p:spPr>
          <a:xfrm>
            <a:off x="726826" y="4730977"/>
            <a:ext cx="4871765" cy="489405"/>
          </a:xfrm>
          <a:prstGeom prst="rect">
            <a:avLst/>
          </a:prstGeom>
          <a:solidFill>
            <a:schemeClr val="accent1">
              <a:lumMod val="40000"/>
              <a:lumOff val="60000"/>
              <a:alpha val="50000"/>
            </a:schemeClr>
          </a:solidFill>
        </p:spPr>
        <p:style>
          <a:lnRef idx="0">
            <a:schemeClr val="accent2">
              <a:hueOff val="0"/>
              <a:satOff val="0"/>
              <a:lumOff val="0"/>
              <a:alphaOff val="0"/>
            </a:schemeClr>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3" name="Rectangle 12" descr="Open Book">
            <a:extLst>
              <a:ext uri="{FF2B5EF4-FFF2-40B4-BE49-F238E27FC236}">
                <a16:creationId xmlns:a16="http://schemas.microsoft.com/office/drawing/2014/main" id="{7C66EF26-86FA-FC5E-1C67-204A5F7E34D0}"/>
              </a:ext>
            </a:extLst>
          </p:cNvPr>
          <p:cNvSpPr/>
          <p:nvPr/>
        </p:nvSpPr>
        <p:spPr>
          <a:xfrm>
            <a:off x="779778" y="4707332"/>
            <a:ext cx="294421" cy="431997"/>
          </a:xfrm>
          <a:prstGeom prst="rect">
            <a:avLst/>
          </a:prstGeom>
          <a:blipFill dpi="0" rotWithShape="1">
            <a:blip r:embed="rId8">
              <a:alphaModFix amt="50000"/>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grpSp>
        <p:nvGrpSpPr>
          <p:cNvPr id="14" name="Group 13">
            <a:extLst>
              <a:ext uri="{FF2B5EF4-FFF2-40B4-BE49-F238E27FC236}">
                <a16:creationId xmlns:a16="http://schemas.microsoft.com/office/drawing/2014/main" id="{812D96B6-DBDA-8F4E-0A6F-7706A33EEE4B}"/>
              </a:ext>
            </a:extLst>
          </p:cNvPr>
          <p:cNvGrpSpPr/>
          <p:nvPr/>
        </p:nvGrpSpPr>
        <p:grpSpPr>
          <a:xfrm>
            <a:off x="965677" y="4690545"/>
            <a:ext cx="3876317" cy="568933"/>
            <a:chOff x="972379" y="1164758"/>
            <a:chExt cx="3876317" cy="1244595"/>
          </a:xfrm>
        </p:grpSpPr>
        <p:sp>
          <p:nvSpPr>
            <p:cNvPr id="16" name="Rectangle 15">
              <a:extLst>
                <a:ext uri="{FF2B5EF4-FFF2-40B4-BE49-F238E27FC236}">
                  <a16:creationId xmlns:a16="http://schemas.microsoft.com/office/drawing/2014/main" id="{F374E0E1-0F15-0141-86C8-3252C794DD4D}"/>
                </a:ext>
              </a:extLst>
            </p:cNvPr>
            <p:cNvSpPr/>
            <p:nvPr/>
          </p:nvSpPr>
          <p:spPr>
            <a:xfrm>
              <a:off x="1130677" y="1338733"/>
              <a:ext cx="3718019" cy="107062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9" name="TextBox 18">
              <a:extLst>
                <a:ext uri="{FF2B5EF4-FFF2-40B4-BE49-F238E27FC236}">
                  <a16:creationId xmlns:a16="http://schemas.microsoft.com/office/drawing/2014/main" id="{55334AC7-3914-F06A-38E0-960B8223B87D}"/>
                </a:ext>
              </a:extLst>
            </p:cNvPr>
            <p:cNvSpPr txBox="1"/>
            <p:nvPr/>
          </p:nvSpPr>
          <p:spPr>
            <a:xfrm>
              <a:off x="972379" y="1164758"/>
              <a:ext cx="3718019" cy="107062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13307" tIns="113307" rIns="113307" bIns="113307" numCol="1" spcCol="1270" anchor="ctr" anchorCtr="0">
              <a:noAutofit/>
            </a:bodyPr>
            <a:lstStyle/>
            <a:p>
              <a:pPr marL="0" lvl="0" indent="0" algn="l" defTabSz="844550">
                <a:lnSpc>
                  <a:spcPct val="100000"/>
                </a:lnSpc>
                <a:spcBef>
                  <a:spcPct val="0"/>
                </a:spcBef>
                <a:spcAft>
                  <a:spcPct val="35000"/>
                </a:spcAft>
                <a:buNone/>
              </a:pPr>
              <a:r>
                <a:rPr lang="en-US" sz="1900" kern="1200" dirty="0">
                  <a:solidFill>
                    <a:srgbClr val="3F3DE3">
                      <a:lumMod val="50000"/>
                    </a:srgbClr>
                  </a:solidFill>
                  <a:latin typeface="Calibri" panose="020F0502020204030204"/>
                  <a:ea typeface="+mn-ea"/>
                  <a:cs typeface="+mn-cs"/>
                </a:rPr>
                <a:t> Comparing motifs </a:t>
              </a:r>
            </a:p>
          </p:txBody>
        </p:sp>
      </p:grpSp>
      <p:sp>
        <p:nvSpPr>
          <p:cNvPr id="20" name="Rectangle 19" descr="Microscope">
            <a:extLst>
              <a:ext uri="{FF2B5EF4-FFF2-40B4-BE49-F238E27FC236}">
                <a16:creationId xmlns:a16="http://schemas.microsoft.com/office/drawing/2014/main" id="{FDCA7C14-9483-F4AC-6097-631DC98D5878}"/>
              </a:ext>
            </a:extLst>
          </p:cNvPr>
          <p:cNvSpPr/>
          <p:nvPr/>
        </p:nvSpPr>
        <p:spPr>
          <a:xfrm>
            <a:off x="726826" y="5475953"/>
            <a:ext cx="396288" cy="414004"/>
          </a:xfrm>
          <a:prstGeom prst="rect">
            <a:avLst/>
          </a:prstGeom>
          <a:blipFill dpi="0" rotWithShape="1">
            <a:blip r:embed="rId10">
              <a:alphaModFix amt="50000"/>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1" name="Rectangle 20">
            <a:extLst>
              <a:ext uri="{FF2B5EF4-FFF2-40B4-BE49-F238E27FC236}">
                <a16:creationId xmlns:a16="http://schemas.microsoft.com/office/drawing/2014/main" id="{B3887CF0-865F-7646-940C-82E4B33D28D4}"/>
              </a:ext>
            </a:extLst>
          </p:cNvPr>
          <p:cNvSpPr/>
          <p:nvPr/>
        </p:nvSpPr>
        <p:spPr>
          <a:xfrm>
            <a:off x="730001" y="5449673"/>
            <a:ext cx="4868589" cy="490102"/>
          </a:xfrm>
          <a:prstGeom prst="rect">
            <a:avLst/>
          </a:prstGeom>
          <a:solidFill>
            <a:schemeClr val="accent1">
              <a:lumMod val="40000"/>
              <a:lumOff val="60000"/>
              <a:alpha val="50000"/>
            </a:schemeClr>
          </a:solidFill>
        </p:spPr>
        <p:style>
          <a:lnRef idx="0">
            <a:schemeClr val="accent2">
              <a:hueOff val="0"/>
              <a:satOff val="0"/>
              <a:lumOff val="0"/>
              <a:alphaOff val="0"/>
            </a:schemeClr>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sp>
      <p:grpSp>
        <p:nvGrpSpPr>
          <p:cNvPr id="22" name="Group 21">
            <a:extLst>
              <a:ext uri="{FF2B5EF4-FFF2-40B4-BE49-F238E27FC236}">
                <a16:creationId xmlns:a16="http://schemas.microsoft.com/office/drawing/2014/main" id="{8CB69B0F-3097-156A-7917-A3166A466532}"/>
              </a:ext>
            </a:extLst>
          </p:cNvPr>
          <p:cNvGrpSpPr/>
          <p:nvPr/>
        </p:nvGrpSpPr>
        <p:grpSpPr>
          <a:xfrm>
            <a:off x="1074198" y="5439673"/>
            <a:ext cx="3259333" cy="436224"/>
            <a:chOff x="1130677" y="2677009"/>
            <a:chExt cx="3758391" cy="1192660"/>
          </a:xfrm>
        </p:grpSpPr>
        <p:sp>
          <p:nvSpPr>
            <p:cNvPr id="23" name="Rectangle 22">
              <a:extLst>
                <a:ext uri="{FF2B5EF4-FFF2-40B4-BE49-F238E27FC236}">
                  <a16:creationId xmlns:a16="http://schemas.microsoft.com/office/drawing/2014/main" id="{20F484EB-F4DA-A3AE-ACEC-1AEA3F360BFF}"/>
                </a:ext>
              </a:extLst>
            </p:cNvPr>
            <p:cNvSpPr/>
            <p:nvPr/>
          </p:nvSpPr>
          <p:spPr>
            <a:xfrm>
              <a:off x="1130677" y="2677009"/>
              <a:ext cx="3718019" cy="107062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4" name="TextBox 23">
              <a:extLst>
                <a:ext uri="{FF2B5EF4-FFF2-40B4-BE49-F238E27FC236}">
                  <a16:creationId xmlns:a16="http://schemas.microsoft.com/office/drawing/2014/main" id="{FA39F854-3643-AA53-32BD-76F39D28AF50}"/>
                </a:ext>
              </a:extLst>
            </p:cNvPr>
            <p:cNvSpPr txBox="1"/>
            <p:nvPr/>
          </p:nvSpPr>
          <p:spPr>
            <a:xfrm>
              <a:off x="1171049" y="2799049"/>
              <a:ext cx="3718019" cy="107062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13307" tIns="113307" rIns="113307" bIns="113307" numCol="1" spcCol="1270" anchor="ctr" anchorCtr="0">
              <a:noAutofit/>
            </a:bodyPr>
            <a:lstStyle/>
            <a:p>
              <a:pPr marL="0" lvl="0" indent="0" algn="l" defTabSz="844550">
                <a:lnSpc>
                  <a:spcPct val="100000"/>
                </a:lnSpc>
                <a:spcBef>
                  <a:spcPct val="0"/>
                </a:spcBef>
                <a:spcAft>
                  <a:spcPct val="35000"/>
                </a:spcAft>
                <a:buNone/>
              </a:pPr>
              <a:r>
                <a:rPr lang="en-US" sz="1900" kern="1200" dirty="0">
                  <a:solidFill>
                    <a:srgbClr val="3F3DE3">
                      <a:lumMod val="50000"/>
                    </a:srgbClr>
                  </a:solidFill>
                  <a:latin typeface="Calibri" panose="020F0502020204030204"/>
                  <a:ea typeface="+mn-ea"/>
                  <a:cs typeface="+mn-cs"/>
                </a:rPr>
                <a:t>References</a:t>
              </a:r>
            </a:p>
          </p:txBody>
        </p:sp>
      </p:grpSp>
    </p:spTree>
    <p:extLst>
      <p:ext uri="{BB962C8B-B14F-4D97-AF65-F5344CB8AC3E}">
        <p14:creationId xmlns:p14="http://schemas.microsoft.com/office/powerpoint/2010/main" val="3598498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E10F1EA-FFA6-34BD-A8EB-3674F364C575}"/>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7660C2B6-D505-2DC7-C98A-734D510CCEE4}"/>
              </a:ext>
            </a:extLst>
          </p:cNvPr>
          <p:cNvSpPr>
            <a:spLocks noGrp="1"/>
          </p:cNvSpPr>
          <p:nvPr>
            <p:ph type="sldNum" sz="quarter" idx="12"/>
          </p:nvPr>
        </p:nvSpPr>
        <p:spPr/>
        <p:txBody>
          <a:bodyPr/>
          <a:lstStyle/>
          <a:p>
            <a:fld id="{3A98EE3D-8CD1-4C3F-BD1C-C98C9596463C}" type="slidenum">
              <a:rPr lang="en-US" smtClean="0"/>
              <a:t>20</a:t>
            </a:fld>
            <a:endParaRPr lang="en-US" dirty="0"/>
          </a:p>
        </p:txBody>
      </p:sp>
      <p:sp>
        <p:nvSpPr>
          <p:cNvPr id="5" name="Title 4">
            <a:extLst>
              <a:ext uri="{FF2B5EF4-FFF2-40B4-BE49-F238E27FC236}">
                <a16:creationId xmlns:a16="http://schemas.microsoft.com/office/drawing/2014/main" id="{AADB03AB-E980-4B32-8AB9-C4B85DDB1E1C}"/>
              </a:ext>
            </a:extLst>
          </p:cNvPr>
          <p:cNvSpPr>
            <a:spLocks noGrp="1"/>
          </p:cNvSpPr>
          <p:nvPr>
            <p:ph type="title"/>
          </p:nvPr>
        </p:nvSpPr>
        <p:spPr/>
        <p:txBody>
          <a:bodyPr/>
          <a:lstStyle/>
          <a:p>
            <a:r>
              <a:rPr lang="en-US" dirty="0"/>
              <a:t>MEME</a:t>
            </a:r>
          </a:p>
        </p:txBody>
      </p:sp>
      <p:sp>
        <p:nvSpPr>
          <p:cNvPr id="6" name="Content Placeholder 5">
            <a:extLst>
              <a:ext uri="{FF2B5EF4-FFF2-40B4-BE49-F238E27FC236}">
                <a16:creationId xmlns:a16="http://schemas.microsoft.com/office/drawing/2014/main" id="{B269FD24-EF1F-19FE-9CA2-A38ACE8F7CEE}"/>
              </a:ext>
            </a:extLst>
          </p:cNvPr>
          <p:cNvSpPr>
            <a:spLocks noGrp="1"/>
          </p:cNvSpPr>
          <p:nvPr>
            <p:ph sz="half" idx="1"/>
          </p:nvPr>
        </p:nvSpPr>
        <p:spPr/>
        <p:txBody>
          <a:bodyPr/>
          <a:lstStyle/>
          <a:p>
            <a:r>
              <a:rPr lang="en-US" dirty="0"/>
              <a:t>MEME [12] is a tool for discovering motifs in a group of related DNA or protein sequences. It takes as input a group of DNA or protein sequences and outputs as many motifs as requested. Therefore, in contrast to JASPAR files, MEME output files typically contain multiple motifs. This is an example. At the top of an output file generated by MEME shows some background information about the MEME and the version of MEME used: </a:t>
            </a:r>
          </a:p>
        </p:txBody>
      </p:sp>
    </p:spTree>
    <p:extLst>
      <p:ext uri="{BB962C8B-B14F-4D97-AF65-F5344CB8AC3E}">
        <p14:creationId xmlns:p14="http://schemas.microsoft.com/office/powerpoint/2010/main" val="39049002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807CC76-85AE-0C96-577C-FF91354AF7A7}"/>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841CCCAC-C5C1-8A96-E245-C17C800EEFD4}"/>
              </a:ext>
            </a:extLst>
          </p:cNvPr>
          <p:cNvSpPr>
            <a:spLocks noGrp="1"/>
          </p:cNvSpPr>
          <p:nvPr>
            <p:ph type="sldNum" sz="quarter" idx="12"/>
          </p:nvPr>
        </p:nvSpPr>
        <p:spPr/>
        <p:txBody>
          <a:bodyPr/>
          <a:lstStyle/>
          <a:p>
            <a:fld id="{3A98EE3D-8CD1-4C3F-BD1C-C98C9596463C}" type="slidenum">
              <a:rPr lang="en-US" smtClean="0"/>
              <a:t>21</a:t>
            </a:fld>
            <a:endParaRPr lang="en-US" dirty="0"/>
          </a:p>
        </p:txBody>
      </p:sp>
      <p:pic>
        <p:nvPicPr>
          <p:cNvPr id="8" name="Picture 7">
            <a:extLst>
              <a:ext uri="{FF2B5EF4-FFF2-40B4-BE49-F238E27FC236}">
                <a16:creationId xmlns:a16="http://schemas.microsoft.com/office/drawing/2014/main" id="{7DC16BF2-BCDD-EF6C-641D-38B17740C8B1}"/>
              </a:ext>
            </a:extLst>
          </p:cNvPr>
          <p:cNvPicPr>
            <a:picLocks noChangeAspect="1"/>
          </p:cNvPicPr>
          <p:nvPr/>
        </p:nvPicPr>
        <p:blipFill>
          <a:blip r:embed="rId2"/>
          <a:stretch>
            <a:fillRect/>
          </a:stretch>
        </p:blipFill>
        <p:spPr>
          <a:xfrm>
            <a:off x="0" y="46036"/>
            <a:ext cx="12055875" cy="6301497"/>
          </a:xfrm>
          <a:prstGeom prst="rect">
            <a:avLst/>
          </a:prstGeom>
        </p:spPr>
      </p:pic>
    </p:spTree>
    <p:extLst>
      <p:ext uri="{BB962C8B-B14F-4D97-AF65-F5344CB8AC3E}">
        <p14:creationId xmlns:p14="http://schemas.microsoft.com/office/powerpoint/2010/main" val="22227349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ACF4CAC-340C-C561-3D48-BCEFB8CECA18}"/>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9D27A472-28FE-6643-7DE6-7CFAFCBB885F}"/>
              </a:ext>
            </a:extLst>
          </p:cNvPr>
          <p:cNvSpPr>
            <a:spLocks noGrp="1"/>
          </p:cNvSpPr>
          <p:nvPr>
            <p:ph type="sldNum" sz="quarter" idx="12"/>
          </p:nvPr>
        </p:nvSpPr>
        <p:spPr/>
        <p:txBody>
          <a:bodyPr/>
          <a:lstStyle/>
          <a:p>
            <a:fld id="{3A98EE3D-8CD1-4C3F-BD1C-C98C9596463C}" type="slidenum">
              <a:rPr lang="en-US" smtClean="0"/>
              <a:t>22</a:t>
            </a:fld>
            <a:endParaRPr lang="en-US" dirty="0"/>
          </a:p>
        </p:txBody>
      </p:sp>
      <p:sp>
        <p:nvSpPr>
          <p:cNvPr id="4" name="Picture Placeholder 3">
            <a:extLst>
              <a:ext uri="{FF2B5EF4-FFF2-40B4-BE49-F238E27FC236}">
                <a16:creationId xmlns:a16="http://schemas.microsoft.com/office/drawing/2014/main" id="{3BC084AE-034C-8BCA-8676-9523D8E05D95}"/>
              </a:ext>
            </a:extLst>
          </p:cNvPr>
          <p:cNvSpPr>
            <a:spLocks noGrp="1"/>
          </p:cNvSpPr>
          <p:nvPr>
            <p:ph type="pic" sz="quarter" idx="13"/>
          </p:nvPr>
        </p:nvSpPr>
        <p:spPr/>
      </p:sp>
      <p:sp>
        <p:nvSpPr>
          <p:cNvPr id="5" name="Title 4">
            <a:extLst>
              <a:ext uri="{FF2B5EF4-FFF2-40B4-BE49-F238E27FC236}">
                <a16:creationId xmlns:a16="http://schemas.microsoft.com/office/drawing/2014/main" id="{690F38B0-D8BB-D282-0DCD-A3F54C5CAA7D}"/>
              </a:ext>
            </a:extLst>
          </p:cNvPr>
          <p:cNvSpPr>
            <a:spLocks noGrp="1"/>
          </p:cNvSpPr>
          <p:nvPr>
            <p:ph type="title"/>
          </p:nvPr>
        </p:nvSpPr>
        <p:spPr/>
        <p:txBody>
          <a:bodyPr/>
          <a:lstStyle/>
          <a:p>
            <a:r>
              <a:rPr lang="en-US" dirty="0"/>
              <a:t>…</a:t>
            </a:r>
          </a:p>
        </p:txBody>
      </p:sp>
      <p:pic>
        <p:nvPicPr>
          <p:cNvPr id="8" name="Picture 7">
            <a:extLst>
              <a:ext uri="{FF2B5EF4-FFF2-40B4-BE49-F238E27FC236}">
                <a16:creationId xmlns:a16="http://schemas.microsoft.com/office/drawing/2014/main" id="{86C69A4E-3891-BA00-2D39-831FDF6F0E69}"/>
              </a:ext>
            </a:extLst>
          </p:cNvPr>
          <p:cNvPicPr>
            <a:picLocks noChangeAspect="1"/>
          </p:cNvPicPr>
          <p:nvPr/>
        </p:nvPicPr>
        <p:blipFill>
          <a:blip r:embed="rId2"/>
          <a:stretch>
            <a:fillRect/>
          </a:stretch>
        </p:blipFill>
        <p:spPr>
          <a:xfrm>
            <a:off x="620183" y="2022735"/>
            <a:ext cx="10310413" cy="2362530"/>
          </a:xfrm>
          <a:prstGeom prst="rect">
            <a:avLst/>
          </a:prstGeom>
        </p:spPr>
      </p:pic>
    </p:spTree>
    <p:extLst>
      <p:ext uri="{BB962C8B-B14F-4D97-AF65-F5344CB8AC3E}">
        <p14:creationId xmlns:p14="http://schemas.microsoft.com/office/powerpoint/2010/main" val="35533437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0C0E6DA-6174-BB44-D31C-C23D6D855949}"/>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00288967-AD9E-A71D-FC75-6A4CB262E04F}"/>
              </a:ext>
            </a:extLst>
          </p:cNvPr>
          <p:cNvSpPr>
            <a:spLocks noGrp="1"/>
          </p:cNvSpPr>
          <p:nvPr>
            <p:ph type="sldNum" sz="quarter" idx="12"/>
          </p:nvPr>
        </p:nvSpPr>
        <p:spPr/>
        <p:txBody>
          <a:bodyPr/>
          <a:lstStyle/>
          <a:p>
            <a:fld id="{3A98EE3D-8CD1-4C3F-BD1C-C98C9596463C}" type="slidenum">
              <a:rPr lang="en-US" smtClean="0"/>
              <a:t>23</a:t>
            </a:fld>
            <a:endParaRPr lang="en-US" dirty="0"/>
          </a:p>
        </p:txBody>
      </p:sp>
      <p:pic>
        <p:nvPicPr>
          <p:cNvPr id="10" name="Content Placeholder 9" descr="Graphical user interface, text, application, email&#10;&#10;Description automatically generated">
            <a:extLst>
              <a:ext uri="{FF2B5EF4-FFF2-40B4-BE49-F238E27FC236}">
                <a16:creationId xmlns:a16="http://schemas.microsoft.com/office/drawing/2014/main" id="{0CA13B8A-DF8F-2DC3-B3BC-BE7789CEF334}"/>
              </a:ext>
            </a:extLst>
          </p:cNvPr>
          <p:cNvPicPr>
            <a:picLocks noGrp="1" noChangeAspect="1"/>
          </p:cNvPicPr>
          <p:nvPr>
            <p:ph sz="half" idx="1"/>
          </p:nvPr>
        </p:nvPicPr>
        <p:blipFill>
          <a:blip r:embed="rId2"/>
          <a:stretch>
            <a:fillRect/>
          </a:stretch>
        </p:blipFill>
        <p:spPr>
          <a:xfrm>
            <a:off x="0" y="46036"/>
            <a:ext cx="12073631" cy="6310375"/>
          </a:xfrm>
        </p:spPr>
      </p:pic>
    </p:spTree>
    <p:extLst>
      <p:ext uri="{BB962C8B-B14F-4D97-AF65-F5344CB8AC3E}">
        <p14:creationId xmlns:p14="http://schemas.microsoft.com/office/powerpoint/2010/main" val="32626277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749C9A-D7A4-E38B-7482-725627930A29}"/>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04793335-5B9C-FB09-73A1-B283C97902F9}"/>
              </a:ext>
            </a:extLst>
          </p:cNvPr>
          <p:cNvSpPr>
            <a:spLocks noGrp="1"/>
          </p:cNvSpPr>
          <p:nvPr>
            <p:ph type="sldNum" sz="quarter" idx="12"/>
          </p:nvPr>
        </p:nvSpPr>
        <p:spPr/>
        <p:txBody>
          <a:bodyPr/>
          <a:lstStyle/>
          <a:p>
            <a:fld id="{3A98EE3D-8CD1-4C3F-BD1C-C98C9596463C}" type="slidenum">
              <a:rPr lang="en-US" smtClean="0"/>
              <a:t>24</a:t>
            </a:fld>
            <a:endParaRPr lang="en-US" dirty="0"/>
          </a:p>
        </p:txBody>
      </p:sp>
      <p:sp>
        <p:nvSpPr>
          <p:cNvPr id="5" name="Title 4">
            <a:extLst>
              <a:ext uri="{FF2B5EF4-FFF2-40B4-BE49-F238E27FC236}">
                <a16:creationId xmlns:a16="http://schemas.microsoft.com/office/drawing/2014/main" id="{6C109772-128B-F074-BDD9-ECCDECE0C38E}"/>
              </a:ext>
            </a:extLst>
          </p:cNvPr>
          <p:cNvSpPr>
            <a:spLocks noGrp="1"/>
          </p:cNvSpPr>
          <p:nvPr>
            <p:ph type="title"/>
          </p:nvPr>
        </p:nvSpPr>
        <p:spPr/>
        <p:txBody>
          <a:bodyPr/>
          <a:lstStyle/>
          <a:p>
            <a:r>
              <a:rPr lang="en-US" dirty="0"/>
              <a:t>…</a:t>
            </a:r>
          </a:p>
        </p:txBody>
      </p:sp>
      <p:pic>
        <p:nvPicPr>
          <p:cNvPr id="8" name="Picture 7">
            <a:extLst>
              <a:ext uri="{FF2B5EF4-FFF2-40B4-BE49-F238E27FC236}">
                <a16:creationId xmlns:a16="http://schemas.microsoft.com/office/drawing/2014/main" id="{EBF716A0-0B66-0C63-ED1C-CA053D902B03}"/>
              </a:ext>
            </a:extLst>
          </p:cNvPr>
          <p:cNvPicPr>
            <a:picLocks noChangeAspect="1"/>
          </p:cNvPicPr>
          <p:nvPr/>
        </p:nvPicPr>
        <p:blipFill rotWithShape="1">
          <a:blip r:embed="rId2"/>
          <a:srcRect b="12688"/>
          <a:stretch/>
        </p:blipFill>
        <p:spPr>
          <a:xfrm>
            <a:off x="643051" y="1712111"/>
            <a:ext cx="10850489" cy="3277139"/>
          </a:xfrm>
          <a:prstGeom prst="rect">
            <a:avLst/>
          </a:prstGeom>
        </p:spPr>
      </p:pic>
    </p:spTree>
    <p:extLst>
      <p:ext uri="{BB962C8B-B14F-4D97-AF65-F5344CB8AC3E}">
        <p14:creationId xmlns:p14="http://schemas.microsoft.com/office/powerpoint/2010/main" val="27811842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078B94F-C70F-046B-989B-12959003FCBA}"/>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E0C52300-80D8-DFEA-3F55-7AA59EF97BF9}"/>
              </a:ext>
            </a:extLst>
          </p:cNvPr>
          <p:cNvSpPr>
            <a:spLocks noGrp="1"/>
          </p:cNvSpPr>
          <p:nvPr>
            <p:ph type="sldNum" sz="quarter" idx="12"/>
          </p:nvPr>
        </p:nvSpPr>
        <p:spPr/>
        <p:txBody>
          <a:bodyPr/>
          <a:lstStyle/>
          <a:p>
            <a:fld id="{3A98EE3D-8CD1-4C3F-BD1C-C98C9596463C}" type="slidenum">
              <a:rPr lang="en-US" smtClean="0"/>
              <a:t>25</a:t>
            </a:fld>
            <a:endParaRPr lang="en-US" dirty="0"/>
          </a:p>
        </p:txBody>
      </p:sp>
      <p:sp>
        <p:nvSpPr>
          <p:cNvPr id="4" name="Picture Placeholder 3">
            <a:extLst>
              <a:ext uri="{FF2B5EF4-FFF2-40B4-BE49-F238E27FC236}">
                <a16:creationId xmlns:a16="http://schemas.microsoft.com/office/drawing/2014/main" id="{3F7E692A-2C1E-D006-B5B2-8DC6FD0B0FF1}"/>
              </a:ext>
            </a:extLst>
          </p:cNvPr>
          <p:cNvSpPr>
            <a:spLocks noGrp="1"/>
          </p:cNvSpPr>
          <p:nvPr>
            <p:ph type="pic" sz="quarter" idx="13"/>
          </p:nvPr>
        </p:nvSpPr>
        <p:spPr/>
      </p:sp>
      <p:sp>
        <p:nvSpPr>
          <p:cNvPr id="5" name="Title 4">
            <a:extLst>
              <a:ext uri="{FF2B5EF4-FFF2-40B4-BE49-F238E27FC236}">
                <a16:creationId xmlns:a16="http://schemas.microsoft.com/office/drawing/2014/main" id="{4C352130-47AB-D3D2-6D0D-DD7EAB07476E}"/>
              </a:ext>
            </a:extLst>
          </p:cNvPr>
          <p:cNvSpPr>
            <a:spLocks noGrp="1"/>
          </p:cNvSpPr>
          <p:nvPr>
            <p:ph type="title"/>
          </p:nvPr>
        </p:nvSpPr>
        <p:spPr/>
        <p:txBody>
          <a:bodyPr/>
          <a:lstStyle/>
          <a:p>
            <a:r>
              <a:rPr lang="en-US" dirty="0"/>
              <a:t>…</a:t>
            </a:r>
          </a:p>
        </p:txBody>
      </p:sp>
      <p:sp>
        <p:nvSpPr>
          <p:cNvPr id="6" name="Content Placeholder 5">
            <a:extLst>
              <a:ext uri="{FF2B5EF4-FFF2-40B4-BE49-F238E27FC236}">
                <a16:creationId xmlns:a16="http://schemas.microsoft.com/office/drawing/2014/main" id="{DE5FE801-80D7-38D9-AC87-213F636340B9}"/>
              </a:ext>
            </a:extLst>
          </p:cNvPr>
          <p:cNvSpPr>
            <a:spLocks noGrp="1"/>
          </p:cNvSpPr>
          <p:nvPr>
            <p:ph sz="half" idx="1"/>
          </p:nvPr>
        </p:nvSpPr>
        <p:spPr/>
        <p:txBody>
          <a:bodyPr/>
          <a:lstStyle/>
          <a:p>
            <a:r>
              <a:rPr lang="en-US" dirty="0"/>
              <a:t>In addition to using an index into the record, as we did above, you can also find it by its name: </a:t>
            </a:r>
          </a:p>
        </p:txBody>
      </p:sp>
      <p:pic>
        <p:nvPicPr>
          <p:cNvPr id="8" name="Picture 7">
            <a:extLst>
              <a:ext uri="{FF2B5EF4-FFF2-40B4-BE49-F238E27FC236}">
                <a16:creationId xmlns:a16="http://schemas.microsoft.com/office/drawing/2014/main" id="{7E8528B4-D37E-062C-2260-EF06BF60786B}"/>
              </a:ext>
            </a:extLst>
          </p:cNvPr>
          <p:cNvPicPr>
            <a:picLocks noChangeAspect="1"/>
          </p:cNvPicPr>
          <p:nvPr/>
        </p:nvPicPr>
        <p:blipFill>
          <a:blip r:embed="rId2"/>
          <a:stretch>
            <a:fillRect/>
          </a:stretch>
        </p:blipFill>
        <p:spPr>
          <a:xfrm>
            <a:off x="643051" y="2191104"/>
            <a:ext cx="11164858" cy="4057098"/>
          </a:xfrm>
          <a:prstGeom prst="rect">
            <a:avLst/>
          </a:prstGeom>
        </p:spPr>
      </p:pic>
    </p:spTree>
    <p:extLst>
      <p:ext uri="{BB962C8B-B14F-4D97-AF65-F5344CB8AC3E}">
        <p14:creationId xmlns:p14="http://schemas.microsoft.com/office/powerpoint/2010/main" val="27089768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C1CB64C-0A46-81A9-D44E-45F14046E19C}"/>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59CCD6B2-7D51-F896-BAAC-13B442F530D4}"/>
              </a:ext>
            </a:extLst>
          </p:cNvPr>
          <p:cNvSpPr>
            <a:spLocks noGrp="1"/>
          </p:cNvSpPr>
          <p:nvPr>
            <p:ph type="sldNum" sz="quarter" idx="12"/>
          </p:nvPr>
        </p:nvSpPr>
        <p:spPr/>
        <p:txBody>
          <a:bodyPr/>
          <a:lstStyle/>
          <a:p>
            <a:fld id="{3A98EE3D-8CD1-4C3F-BD1C-C98C9596463C}" type="slidenum">
              <a:rPr lang="en-US" smtClean="0"/>
              <a:t>26</a:t>
            </a:fld>
            <a:endParaRPr lang="en-US" dirty="0"/>
          </a:p>
        </p:txBody>
      </p:sp>
      <p:sp>
        <p:nvSpPr>
          <p:cNvPr id="5" name="Title 4">
            <a:extLst>
              <a:ext uri="{FF2B5EF4-FFF2-40B4-BE49-F238E27FC236}">
                <a16:creationId xmlns:a16="http://schemas.microsoft.com/office/drawing/2014/main" id="{A8920273-0585-99A0-5C35-3A0AFA9AE4BA}"/>
              </a:ext>
            </a:extLst>
          </p:cNvPr>
          <p:cNvSpPr>
            <a:spLocks noGrp="1"/>
          </p:cNvSpPr>
          <p:nvPr>
            <p:ph type="title"/>
          </p:nvPr>
        </p:nvSpPr>
        <p:spPr/>
        <p:txBody>
          <a:bodyPr/>
          <a:lstStyle/>
          <a:p>
            <a:r>
              <a:rPr lang="en-US" dirty="0"/>
              <a:t>TRANSFAC</a:t>
            </a:r>
          </a:p>
        </p:txBody>
      </p:sp>
      <p:sp>
        <p:nvSpPr>
          <p:cNvPr id="6" name="Content Placeholder 5">
            <a:extLst>
              <a:ext uri="{FF2B5EF4-FFF2-40B4-BE49-F238E27FC236}">
                <a16:creationId xmlns:a16="http://schemas.microsoft.com/office/drawing/2014/main" id="{4ED7F397-C6CE-9ECE-F996-6161AD95BD90}"/>
              </a:ext>
            </a:extLst>
          </p:cNvPr>
          <p:cNvSpPr>
            <a:spLocks noGrp="1"/>
          </p:cNvSpPr>
          <p:nvPr>
            <p:ph sz="half" idx="1"/>
          </p:nvPr>
        </p:nvSpPr>
        <p:spPr/>
        <p:txBody>
          <a:bodyPr/>
          <a:lstStyle/>
          <a:p>
            <a:r>
              <a:rPr lang="en-US" dirty="0"/>
              <a:t>TRANSFAC is a manually curated database of transcription factors, together with their genomic binding sites and DNA binding profiles [33].</a:t>
            </a:r>
          </a:p>
        </p:txBody>
      </p:sp>
      <p:pic>
        <p:nvPicPr>
          <p:cNvPr id="8" name="Picture 7">
            <a:extLst>
              <a:ext uri="{FF2B5EF4-FFF2-40B4-BE49-F238E27FC236}">
                <a16:creationId xmlns:a16="http://schemas.microsoft.com/office/drawing/2014/main" id="{14AF9C68-1B86-17E4-AEB2-B954EDAC4862}"/>
              </a:ext>
            </a:extLst>
          </p:cNvPr>
          <p:cNvPicPr>
            <a:picLocks noChangeAspect="1"/>
          </p:cNvPicPr>
          <p:nvPr/>
        </p:nvPicPr>
        <p:blipFill>
          <a:blip r:embed="rId2"/>
          <a:stretch>
            <a:fillRect/>
          </a:stretch>
        </p:blipFill>
        <p:spPr>
          <a:xfrm>
            <a:off x="846637" y="3218704"/>
            <a:ext cx="7640116" cy="1276528"/>
          </a:xfrm>
          <a:prstGeom prst="rect">
            <a:avLst/>
          </a:prstGeom>
        </p:spPr>
      </p:pic>
    </p:spTree>
    <p:extLst>
      <p:ext uri="{BB962C8B-B14F-4D97-AF65-F5344CB8AC3E}">
        <p14:creationId xmlns:p14="http://schemas.microsoft.com/office/powerpoint/2010/main" val="5815439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BE86037-3141-E2B5-D02D-E9B3C14CE7AB}"/>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013922EE-1844-A5E0-D6E4-728AA53FC580}"/>
              </a:ext>
            </a:extLst>
          </p:cNvPr>
          <p:cNvSpPr>
            <a:spLocks noGrp="1"/>
          </p:cNvSpPr>
          <p:nvPr>
            <p:ph type="sldNum" sz="quarter" idx="12"/>
          </p:nvPr>
        </p:nvSpPr>
        <p:spPr/>
        <p:txBody>
          <a:bodyPr/>
          <a:lstStyle/>
          <a:p>
            <a:fld id="{3A98EE3D-8CD1-4C3F-BD1C-C98C9596463C}" type="slidenum">
              <a:rPr lang="en-US" smtClean="0"/>
              <a:t>27</a:t>
            </a:fld>
            <a:endParaRPr lang="en-US" dirty="0"/>
          </a:p>
        </p:txBody>
      </p:sp>
      <p:sp>
        <p:nvSpPr>
          <p:cNvPr id="5" name="Title 4">
            <a:extLst>
              <a:ext uri="{FF2B5EF4-FFF2-40B4-BE49-F238E27FC236}">
                <a16:creationId xmlns:a16="http://schemas.microsoft.com/office/drawing/2014/main" id="{96055365-1F30-EA37-D289-D4FD2B98BBBE}"/>
              </a:ext>
            </a:extLst>
          </p:cNvPr>
          <p:cNvSpPr>
            <a:spLocks noGrp="1"/>
          </p:cNvSpPr>
          <p:nvPr>
            <p:ph type="title"/>
          </p:nvPr>
        </p:nvSpPr>
        <p:spPr/>
        <p:txBody>
          <a:bodyPr/>
          <a:lstStyle/>
          <a:p>
            <a:r>
              <a:rPr lang="en-US" dirty="0"/>
              <a:t>…</a:t>
            </a:r>
          </a:p>
        </p:txBody>
      </p:sp>
      <p:sp>
        <p:nvSpPr>
          <p:cNvPr id="6" name="Content Placeholder 5">
            <a:extLst>
              <a:ext uri="{FF2B5EF4-FFF2-40B4-BE49-F238E27FC236}">
                <a16:creationId xmlns:a16="http://schemas.microsoft.com/office/drawing/2014/main" id="{E4D5DB0A-9036-F116-0942-0449E56F3A05}"/>
              </a:ext>
            </a:extLst>
          </p:cNvPr>
          <p:cNvSpPr>
            <a:spLocks noGrp="1"/>
          </p:cNvSpPr>
          <p:nvPr>
            <p:ph sz="half" idx="1"/>
          </p:nvPr>
        </p:nvSpPr>
        <p:spPr/>
        <p:txBody>
          <a:bodyPr/>
          <a:lstStyle/>
          <a:p>
            <a:r>
              <a:rPr lang="en-US"/>
              <a:t>If any discrepancies between the file contents and the TRANSFAC file format are detected, a ValueError is raised. Note that you may encounter files that do not follow the TRANSFAC format strictly. For example, the number of spaces between columns may be different, or a tab may be used instead of spaces. Use strict=False to enable parsing such files without raising a ValueError: </a:t>
            </a:r>
          </a:p>
        </p:txBody>
      </p:sp>
      <p:pic>
        <p:nvPicPr>
          <p:cNvPr id="10" name="Picture 9">
            <a:extLst>
              <a:ext uri="{FF2B5EF4-FFF2-40B4-BE49-F238E27FC236}">
                <a16:creationId xmlns:a16="http://schemas.microsoft.com/office/drawing/2014/main" id="{68747BC7-3FCC-CEB8-7B97-82EA50132458}"/>
              </a:ext>
            </a:extLst>
          </p:cNvPr>
          <p:cNvPicPr>
            <a:picLocks noChangeAspect="1"/>
          </p:cNvPicPr>
          <p:nvPr/>
        </p:nvPicPr>
        <p:blipFill>
          <a:blip r:embed="rId2"/>
          <a:stretch>
            <a:fillRect/>
          </a:stretch>
        </p:blipFill>
        <p:spPr>
          <a:xfrm>
            <a:off x="944126" y="3753601"/>
            <a:ext cx="8688012" cy="504895"/>
          </a:xfrm>
          <a:prstGeom prst="rect">
            <a:avLst/>
          </a:prstGeom>
        </p:spPr>
      </p:pic>
    </p:spTree>
    <p:extLst>
      <p:ext uri="{BB962C8B-B14F-4D97-AF65-F5344CB8AC3E}">
        <p14:creationId xmlns:p14="http://schemas.microsoft.com/office/powerpoint/2010/main" val="9235954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7D3337D-B727-5B94-888D-E7F298C4557D}"/>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0B025360-A3D2-75A3-DE4D-A25F11A4D972}"/>
              </a:ext>
            </a:extLst>
          </p:cNvPr>
          <p:cNvSpPr>
            <a:spLocks noGrp="1"/>
          </p:cNvSpPr>
          <p:nvPr>
            <p:ph type="sldNum" sz="quarter" idx="12"/>
          </p:nvPr>
        </p:nvSpPr>
        <p:spPr/>
        <p:txBody>
          <a:bodyPr/>
          <a:lstStyle/>
          <a:p>
            <a:fld id="{3A98EE3D-8CD1-4C3F-BD1C-C98C9596463C}" type="slidenum">
              <a:rPr lang="en-US" smtClean="0"/>
              <a:t>28</a:t>
            </a:fld>
            <a:endParaRPr lang="en-US" dirty="0"/>
          </a:p>
        </p:txBody>
      </p:sp>
      <p:sp>
        <p:nvSpPr>
          <p:cNvPr id="5" name="Title 4">
            <a:extLst>
              <a:ext uri="{FF2B5EF4-FFF2-40B4-BE49-F238E27FC236}">
                <a16:creationId xmlns:a16="http://schemas.microsoft.com/office/drawing/2014/main" id="{BC8D0A68-FF2F-9F41-534A-21CBAC636CF5}"/>
              </a:ext>
            </a:extLst>
          </p:cNvPr>
          <p:cNvSpPr>
            <a:spLocks noGrp="1"/>
          </p:cNvSpPr>
          <p:nvPr>
            <p:ph type="title"/>
          </p:nvPr>
        </p:nvSpPr>
        <p:spPr/>
        <p:txBody>
          <a:bodyPr/>
          <a:lstStyle/>
          <a:p>
            <a:r>
              <a:rPr lang="en-US" dirty="0"/>
              <a:t>…</a:t>
            </a:r>
          </a:p>
        </p:txBody>
      </p:sp>
      <p:pic>
        <p:nvPicPr>
          <p:cNvPr id="8" name="Picture 7">
            <a:extLst>
              <a:ext uri="{FF2B5EF4-FFF2-40B4-BE49-F238E27FC236}">
                <a16:creationId xmlns:a16="http://schemas.microsoft.com/office/drawing/2014/main" id="{89600F97-636F-D03F-CF2C-B6649FF54F33}"/>
              </a:ext>
            </a:extLst>
          </p:cNvPr>
          <p:cNvPicPr>
            <a:picLocks noChangeAspect="1"/>
          </p:cNvPicPr>
          <p:nvPr/>
        </p:nvPicPr>
        <p:blipFill>
          <a:blip r:embed="rId2"/>
          <a:stretch>
            <a:fillRect/>
          </a:stretch>
        </p:blipFill>
        <p:spPr>
          <a:xfrm>
            <a:off x="808990" y="1722578"/>
            <a:ext cx="3791479" cy="838317"/>
          </a:xfrm>
          <a:prstGeom prst="rect">
            <a:avLst/>
          </a:prstGeom>
        </p:spPr>
      </p:pic>
      <p:pic>
        <p:nvPicPr>
          <p:cNvPr id="10" name="Picture 9">
            <a:extLst>
              <a:ext uri="{FF2B5EF4-FFF2-40B4-BE49-F238E27FC236}">
                <a16:creationId xmlns:a16="http://schemas.microsoft.com/office/drawing/2014/main" id="{924155E8-04B3-3BA2-4B87-1F9D6F390BC0}"/>
              </a:ext>
            </a:extLst>
          </p:cNvPr>
          <p:cNvPicPr>
            <a:picLocks noChangeAspect="1"/>
          </p:cNvPicPr>
          <p:nvPr/>
        </p:nvPicPr>
        <p:blipFill rotWithShape="1">
          <a:blip r:embed="rId3"/>
          <a:srcRect b="8295"/>
          <a:stretch/>
        </p:blipFill>
        <p:spPr>
          <a:xfrm>
            <a:off x="643051" y="2771313"/>
            <a:ext cx="10812384" cy="2411167"/>
          </a:xfrm>
          <a:prstGeom prst="rect">
            <a:avLst/>
          </a:prstGeom>
        </p:spPr>
      </p:pic>
    </p:spTree>
    <p:extLst>
      <p:ext uri="{BB962C8B-B14F-4D97-AF65-F5344CB8AC3E}">
        <p14:creationId xmlns:p14="http://schemas.microsoft.com/office/powerpoint/2010/main" val="23786981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1A71377-A534-9963-A1F5-202FF6CAD423}"/>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38B32734-67AC-A271-2524-5F4C5431A2C2}"/>
              </a:ext>
            </a:extLst>
          </p:cNvPr>
          <p:cNvSpPr>
            <a:spLocks noGrp="1"/>
          </p:cNvSpPr>
          <p:nvPr>
            <p:ph type="sldNum" sz="quarter" idx="12"/>
          </p:nvPr>
        </p:nvSpPr>
        <p:spPr/>
        <p:txBody>
          <a:bodyPr/>
          <a:lstStyle/>
          <a:p>
            <a:fld id="{3A98EE3D-8CD1-4C3F-BD1C-C98C9596463C}" type="slidenum">
              <a:rPr lang="en-US" smtClean="0"/>
              <a:t>29</a:t>
            </a:fld>
            <a:endParaRPr lang="en-US" dirty="0"/>
          </a:p>
        </p:txBody>
      </p:sp>
      <p:sp>
        <p:nvSpPr>
          <p:cNvPr id="4" name="Picture Placeholder 3">
            <a:extLst>
              <a:ext uri="{FF2B5EF4-FFF2-40B4-BE49-F238E27FC236}">
                <a16:creationId xmlns:a16="http://schemas.microsoft.com/office/drawing/2014/main" id="{D3937AB0-BFF4-2A18-B730-5A249C95633F}"/>
              </a:ext>
            </a:extLst>
          </p:cNvPr>
          <p:cNvSpPr>
            <a:spLocks noGrp="1"/>
          </p:cNvSpPr>
          <p:nvPr>
            <p:ph type="pic" sz="quarter" idx="13"/>
          </p:nvPr>
        </p:nvSpPr>
        <p:spPr/>
      </p:sp>
      <p:sp>
        <p:nvSpPr>
          <p:cNvPr id="6" name="Content Placeholder 5">
            <a:extLst>
              <a:ext uri="{FF2B5EF4-FFF2-40B4-BE49-F238E27FC236}">
                <a16:creationId xmlns:a16="http://schemas.microsoft.com/office/drawing/2014/main" id="{35D0C2ED-BB7B-635E-1B38-198633A4DB60}"/>
              </a:ext>
            </a:extLst>
          </p:cNvPr>
          <p:cNvSpPr>
            <a:spLocks noGrp="1"/>
          </p:cNvSpPr>
          <p:nvPr>
            <p:ph sz="half" idx="1"/>
          </p:nvPr>
        </p:nvSpPr>
        <p:spPr>
          <a:xfrm>
            <a:off x="410629" y="294792"/>
            <a:ext cx="10905457" cy="4088418"/>
          </a:xfrm>
        </p:spPr>
        <p:txBody>
          <a:bodyPr/>
          <a:lstStyle/>
          <a:p>
            <a:r>
              <a:rPr lang="en-US" dirty="0"/>
              <a:t>TRANSFAC files are typically much more elaborate than this example, containing lots of additional information about the motif.</a:t>
            </a:r>
          </a:p>
        </p:txBody>
      </p:sp>
      <p:pic>
        <p:nvPicPr>
          <p:cNvPr id="8" name="Picture 7">
            <a:extLst>
              <a:ext uri="{FF2B5EF4-FFF2-40B4-BE49-F238E27FC236}">
                <a16:creationId xmlns:a16="http://schemas.microsoft.com/office/drawing/2014/main" id="{A1086C0C-AB07-8D3F-AE41-5A8FD5B9F621}"/>
              </a:ext>
            </a:extLst>
          </p:cNvPr>
          <p:cNvPicPr>
            <a:picLocks noChangeAspect="1"/>
          </p:cNvPicPr>
          <p:nvPr/>
        </p:nvPicPr>
        <p:blipFill>
          <a:blip r:embed="rId2"/>
          <a:stretch>
            <a:fillRect/>
          </a:stretch>
        </p:blipFill>
        <p:spPr>
          <a:xfrm>
            <a:off x="2780241" y="1296140"/>
            <a:ext cx="5982535" cy="5007006"/>
          </a:xfrm>
          <a:prstGeom prst="rect">
            <a:avLst/>
          </a:prstGeom>
        </p:spPr>
      </p:pic>
    </p:spTree>
    <p:extLst>
      <p:ext uri="{BB962C8B-B14F-4D97-AF65-F5344CB8AC3E}">
        <p14:creationId xmlns:p14="http://schemas.microsoft.com/office/powerpoint/2010/main" val="3260001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98202" y="516835"/>
            <a:ext cx="3448259" cy="1666501"/>
          </a:xfrm>
        </p:spPr>
        <p:txBody>
          <a:bodyPr vert="horz" lIns="91440" tIns="45720" rIns="91440" bIns="45720" rtlCol="0" anchor="b">
            <a:normAutofit/>
          </a:bodyPr>
          <a:lstStyle/>
          <a:p>
            <a:r>
              <a:rPr lang="en-US" sz="4000" dirty="0">
                <a:solidFill>
                  <a:srgbClr val="FFFFFF"/>
                </a:solidFill>
              </a:rPr>
              <a:t>First Section </a:t>
            </a:r>
          </a:p>
        </p:txBody>
      </p:sp>
      <p:cxnSp>
        <p:nvCxnSpPr>
          <p:cNvPr id="28" name="Straight Connector 27">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A7BD30D-629F-49D4-AE04-2D99B365E4B8}"/>
              </a:ext>
            </a:extLst>
          </p:cNvPr>
          <p:cNvSpPr>
            <a:spLocks noGrp="1"/>
          </p:cNvSpPr>
          <p:nvPr>
            <p:ph sz="half" idx="1"/>
          </p:nvPr>
        </p:nvSpPr>
        <p:spPr>
          <a:xfrm>
            <a:off x="505657" y="2604280"/>
            <a:ext cx="3448259" cy="3342747"/>
          </a:xfrm>
        </p:spPr>
        <p:txBody>
          <a:bodyPr vert="horz" lIns="0" tIns="45720" rIns="0" bIns="45720" rtlCol="0">
            <a:normAutofit/>
          </a:bodyPr>
          <a:lstStyle/>
          <a:p>
            <a:pPr marL="216000" indent="0">
              <a:spcAft>
                <a:spcPts val="0"/>
              </a:spcAft>
              <a:buFont typeface="Calibri" panose="020F0502020204030204" pitchFamily="34" charset="0"/>
              <a:buNone/>
            </a:pPr>
            <a:r>
              <a:rPr lang="en-US" sz="1800" dirty="0">
                <a:solidFill>
                  <a:schemeClr val="accent1">
                    <a:lumMod val="40000"/>
                    <a:lumOff val="60000"/>
                  </a:schemeClr>
                </a:solidFill>
              </a:rPr>
              <a:t>We will cover these definitions:</a:t>
            </a:r>
          </a:p>
          <a:p>
            <a:pPr marL="404813" indent="-215900">
              <a:spcBef>
                <a:spcPts val="600"/>
              </a:spcBef>
              <a:spcAft>
                <a:spcPts val="0"/>
              </a:spcAft>
              <a:buFont typeface="Wingdings" panose="05000000000000000000" pitchFamily="2" charset="2"/>
              <a:buChar char="§"/>
            </a:pPr>
            <a:r>
              <a:rPr lang="en-US" dirty="0">
                <a:solidFill>
                  <a:srgbClr val="FFFFFF"/>
                </a:solidFill>
              </a:rPr>
              <a:t>Motif</a:t>
            </a:r>
          </a:p>
          <a:p>
            <a:pPr marL="404813" indent="-215900">
              <a:spcBef>
                <a:spcPts val="600"/>
              </a:spcBef>
              <a:spcAft>
                <a:spcPts val="0"/>
              </a:spcAft>
              <a:buFont typeface="Wingdings" panose="05000000000000000000" pitchFamily="2" charset="2"/>
              <a:buChar char="§"/>
            </a:pPr>
            <a:r>
              <a:rPr lang="en-US" dirty="0">
                <a:solidFill>
                  <a:srgbClr val="FFFFFF"/>
                </a:solidFill>
              </a:rPr>
              <a:t>Sequence motifs </a:t>
            </a:r>
          </a:p>
          <a:p>
            <a:pPr marL="404813" indent="-215900">
              <a:spcBef>
                <a:spcPts val="600"/>
              </a:spcBef>
              <a:spcAft>
                <a:spcPts val="0"/>
              </a:spcAft>
              <a:buFont typeface="Wingdings" panose="05000000000000000000" pitchFamily="2" charset="2"/>
              <a:buChar char="§"/>
            </a:pPr>
            <a:r>
              <a:rPr lang="en-US" dirty="0">
                <a:solidFill>
                  <a:srgbClr val="FFFFFF"/>
                </a:solidFill>
              </a:rPr>
              <a:t>DNA sequence motif</a:t>
            </a:r>
          </a:p>
        </p:txBody>
      </p:sp>
      <p:sp>
        <p:nvSpPr>
          <p:cNvPr id="4" name="Footer Placeholder 3">
            <a:extLst>
              <a:ext uri="{FF2B5EF4-FFF2-40B4-BE49-F238E27FC236}">
                <a16:creationId xmlns:a16="http://schemas.microsoft.com/office/drawing/2014/main" id="{94E186FA-5C4C-4ED3-90C4-8DB38BD9C85F}"/>
              </a:ext>
            </a:extLst>
          </p:cNvPr>
          <p:cNvSpPr>
            <a:spLocks noGrp="1"/>
          </p:cNvSpPr>
          <p:nvPr>
            <p:ph type="ftr" sz="quarter" idx="11"/>
          </p:nvPr>
        </p:nvSpPr>
        <p:spPr/>
        <p:txBody>
          <a:bodyPr/>
          <a:lstStyle/>
          <a:p>
            <a:r>
              <a:rPr lang="en-US" cap="none" dirty="0"/>
              <a:t>Sequence motif analysis</a:t>
            </a:r>
          </a:p>
        </p:txBody>
      </p:sp>
      <p:pic>
        <p:nvPicPr>
          <p:cNvPr id="6" name="Content Placeholder 5" descr="Laptop screen with some code">
            <a:extLst>
              <a:ext uri="{FF2B5EF4-FFF2-40B4-BE49-F238E27FC236}">
                <a16:creationId xmlns:a16="http://schemas.microsoft.com/office/drawing/2014/main" id="{BF79C0FC-6A53-48FD-A2FB-DC1F7E6C6B6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a:stretch/>
        </p:blipFill>
        <p:spPr>
          <a:xfrm>
            <a:off x="4656015" y="10"/>
            <a:ext cx="7534264" cy="6857990"/>
          </a:xfrm>
          <a:prstGeom prst="rect">
            <a:avLst/>
          </a:prstGeom>
        </p:spPr>
      </p:pic>
      <p:sp>
        <p:nvSpPr>
          <p:cNvPr id="5" name="Slide Number Placeholder 4">
            <a:extLst>
              <a:ext uri="{FF2B5EF4-FFF2-40B4-BE49-F238E27FC236}">
                <a16:creationId xmlns:a16="http://schemas.microsoft.com/office/drawing/2014/main" id="{486B821F-B541-46B1-BC2A-76D9C1FC48EB}"/>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3309719136"/>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B929985-0FA9-11F9-CAD3-7C5E1C16DE90}"/>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2B288AAA-8A91-9AA5-9C35-CFFD06375596}"/>
              </a:ext>
            </a:extLst>
          </p:cNvPr>
          <p:cNvSpPr>
            <a:spLocks noGrp="1"/>
          </p:cNvSpPr>
          <p:nvPr>
            <p:ph type="sldNum" sz="quarter" idx="12"/>
          </p:nvPr>
        </p:nvSpPr>
        <p:spPr/>
        <p:txBody>
          <a:bodyPr/>
          <a:lstStyle/>
          <a:p>
            <a:fld id="{3A98EE3D-8CD1-4C3F-BD1C-C98C9596463C}" type="slidenum">
              <a:rPr lang="en-US" smtClean="0"/>
              <a:t>30</a:t>
            </a:fld>
            <a:endParaRPr lang="en-US" dirty="0"/>
          </a:p>
        </p:txBody>
      </p:sp>
      <p:sp>
        <p:nvSpPr>
          <p:cNvPr id="5" name="Title 4">
            <a:extLst>
              <a:ext uri="{FF2B5EF4-FFF2-40B4-BE49-F238E27FC236}">
                <a16:creationId xmlns:a16="http://schemas.microsoft.com/office/drawing/2014/main" id="{FC7CBF6D-691C-702F-134A-B6178D3FA4A8}"/>
              </a:ext>
            </a:extLst>
          </p:cNvPr>
          <p:cNvSpPr>
            <a:spLocks noGrp="1"/>
          </p:cNvSpPr>
          <p:nvPr>
            <p:ph type="title"/>
          </p:nvPr>
        </p:nvSpPr>
        <p:spPr/>
        <p:txBody>
          <a:bodyPr/>
          <a:lstStyle/>
          <a:p>
            <a:r>
              <a:rPr lang="en-US" dirty="0"/>
              <a:t>…</a:t>
            </a:r>
          </a:p>
        </p:txBody>
      </p:sp>
      <p:pic>
        <p:nvPicPr>
          <p:cNvPr id="8" name="Picture 7">
            <a:extLst>
              <a:ext uri="{FF2B5EF4-FFF2-40B4-BE49-F238E27FC236}">
                <a16:creationId xmlns:a16="http://schemas.microsoft.com/office/drawing/2014/main" id="{F329E51C-5C03-D95D-F57B-D86CF5A78E97}"/>
              </a:ext>
            </a:extLst>
          </p:cNvPr>
          <p:cNvPicPr>
            <a:picLocks noChangeAspect="1"/>
          </p:cNvPicPr>
          <p:nvPr/>
        </p:nvPicPr>
        <p:blipFill>
          <a:blip r:embed="rId2"/>
          <a:stretch>
            <a:fillRect/>
          </a:stretch>
        </p:blipFill>
        <p:spPr>
          <a:xfrm>
            <a:off x="819952" y="2213725"/>
            <a:ext cx="11031489" cy="2057687"/>
          </a:xfrm>
          <a:prstGeom prst="rect">
            <a:avLst/>
          </a:prstGeom>
        </p:spPr>
      </p:pic>
    </p:spTree>
    <p:extLst>
      <p:ext uri="{BB962C8B-B14F-4D97-AF65-F5344CB8AC3E}">
        <p14:creationId xmlns:p14="http://schemas.microsoft.com/office/powerpoint/2010/main" val="29457909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5C6080A-76C2-B984-8EBB-511F9FD055FA}"/>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4585C8B1-C48C-70B6-7DA9-70EA75F52778}"/>
              </a:ext>
            </a:extLst>
          </p:cNvPr>
          <p:cNvSpPr>
            <a:spLocks noGrp="1"/>
          </p:cNvSpPr>
          <p:nvPr>
            <p:ph type="sldNum" sz="quarter" idx="12"/>
          </p:nvPr>
        </p:nvSpPr>
        <p:spPr/>
        <p:txBody>
          <a:bodyPr/>
          <a:lstStyle/>
          <a:p>
            <a:fld id="{3A98EE3D-8CD1-4C3F-BD1C-C98C9596463C}" type="slidenum">
              <a:rPr lang="en-US" smtClean="0"/>
              <a:t>31</a:t>
            </a:fld>
            <a:endParaRPr lang="en-US" dirty="0"/>
          </a:p>
        </p:txBody>
      </p:sp>
      <p:sp>
        <p:nvSpPr>
          <p:cNvPr id="5" name="Title 4">
            <a:extLst>
              <a:ext uri="{FF2B5EF4-FFF2-40B4-BE49-F238E27FC236}">
                <a16:creationId xmlns:a16="http://schemas.microsoft.com/office/drawing/2014/main" id="{8958C671-E7C0-F39F-CDB0-9820B8FC8A60}"/>
              </a:ext>
            </a:extLst>
          </p:cNvPr>
          <p:cNvSpPr>
            <a:spLocks noGrp="1"/>
          </p:cNvSpPr>
          <p:nvPr>
            <p:ph type="title"/>
          </p:nvPr>
        </p:nvSpPr>
        <p:spPr/>
        <p:txBody>
          <a:bodyPr>
            <a:normAutofit/>
          </a:bodyPr>
          <a:lstStyle/>
          <a:p>
            <a:r>
              <a:rPr lang="en-US" dirty="0"/>
              <a:t>Writing motifs</a:t>
            </a:r>
          </a:p>
        </p:txBody>
      </p:sp>
      <p:sp>
        <p:nvSpPr>
          <p:cNvPr id="6" name="Content Placeholder 5">
            <a:extLst>
              <a:ext uri="{FF2B5EF4-FFF2-40B4-BE49-F238E27FC236}">
                <a16:creationId xmlns:a16="http://schemas.microsoft.com/office/drawing/2014/main" id="{D5C68816-F19F-9758-6593-122FA589E08E}"/>
              </a:ext>
            </a:extLst>
          </p:cNvPr>
          <p:cNvSpPr>
            <a:spLocks noGrp="1"/>
          </p:cNvSpPr>
          <p:nvPr>
            <p:ph sz="half" idx="1"/>
          </p:nvPr>
        </p:nvSpPr>
        <p:spPr/>
        <p:txBody>
          <a:bodyPr/>
          <a:lstStyle/>
          <a:p>
            <a:r>
              <a:rPr lang="en-US" dirty="0"/>
              <a:t>We can use the format method to write the motif in the simple JASPAR pfm format:</a:t>
            </a:r>
          </a:p>
          <a:p>
            <a:endParaRPr lang="en-US" dirty="0"/>
          </a:p>
          <a:p>
            <a:endParaRPr lang="en-US" dirty="0"/>
          </a:p>
          <a:p>
            <a:pPr marL="0" indent="0">
              <a:buNone/>
            </a:pPr>
            <a:endParaRPr lang="en-US" dirty="0"/>
          </a:p>
          <a:p>
            <a:r>
              <a:rPr lang="en-US" dirty="0"/>
              <a:t>Similarly, we can use format to write the motif in the JASPAR jaspar format: </a:t>
            </a:r>
          </a:p>
        </p:txBody>
      </p:sp>
      <p:pic>
        <p:nvPicPr>
          <p:cNvPr id="10" name="Picture 9">
            <a:extLst>
              <a:ext uri="{FF2B5EF4-FFF2-40B4-BE49-F238E27FC236}">
                <a16:creationId xmlns:a16="http://schemas.microsoft.com/office/drawing/2014/main" id="{9FFA851E-5A95-94C5-E9F6-A2F2146448ED}"/>
              </a:ext>
            </a:extLst>
          </p:cNvPr>
          <p:cNvPicPr>
            <a:picLocks noChangeAspect="1"/>
          </p:cNvPicPr>
          <p:nvPr/>
        </p:nvPicPr>
        <p:blipFill>
          <a:blip r:embed="rId2"/>
          <a:stretch>
            <a:fillRect/>
          </a:stretch>
        </p:blipFill>
        <p:spPr>
          <a:xfrm>
            <a:off x="747981" y="2313703"/>
            <a:ext cx="5134692" cy="1543265"/>
          </a:xfrm>
          <a:prstGeom prst="rect">
            <a:avLst/>
          </a:prstGeom>
        </p:spPr>
      </p:pic>
      <p:pic>
        <p:nvPicPr>
          <p:cNvPr id="12" name="Picture 11">
            <a:extLst>
              <a:ext uri="{FF2B5EF4-FFF2-40B4-BE49-F238E27FC236}">
                <a16:creationId xmlns:a16="http://schemas.microsoft.com/office/drawing/2014/main" id="{B6EA2F93-5252-7C2C-35BC-8AC05CC7F14D}"/>
              </a:ext>
            </a:extLst>
          </p:cNvPr>
          <p:cNvPicPr>
            <a:picLocks noChangeAspect="1"/>
          </p:cNvPicPr>
          <p:nvPr/>
        </p:nvPicPr>
        <p:blipFill>
          <a:blip r:embed="rId3"/>
          <a:stretch>
            <a:fillRect/>
          </a:stretch>
        </p:blipFill>
        <p:spPr>
          <a:xfrm>
            <a:off x="747981" y="4357912"/>
            <a:ext cx="5801535" cy="1752845"/>
          </a:xfrm>
          <a:prstGeom prst="rect">
            <a:avLst/>
          </a:prstGeom>
        </p:spPr>
      </p:pic>
    </p:spTree>
    <p:extLst>
      <p:ext uri="{BB962C8B-B14F-4D97-AF65-F5344CB8AC3E}">
        <p14:creationId xmlns:p14="http://schemas.microsoft.com/office/powerpoint/2010/main" val="5863933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CFA1DA1-664A-4382-6F43-F63C655D2BA9}"/>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D7E96110-D9D9-8062-902E-4E0D896BD2E6}"/>
              </a:ext>
            </a:extLst>
          </p:cNvPr>
          <p:cNvSpPr>
            <a:spLocks noGrp="1"/>
          </p:cNvSpPr>
          <p:nvPr>
            <p:ph type="sldNum" sz="quarter" idx="12"/>
          </p:nvPr>
        </p:nvSpPr>
        <p:spPr/>
        <p:txBody>
          <a:bodyPr/>
          <a:lstStyle/>
          <a:p>
            <a:fld id="{3A98EE3D-8CD1-4C3F-BD1C-C98C9596463C}" type="slidenum">
              <a:rPr lang="en-US" smtClean="0"/>
              <a:t>32</a:t>
            </a:fld>
            <a:endParaRPr lang="en-US" dirty="0"/>
          </a:p>
        </p:txBody>
      </p:sp>
      <p:sp>
        <p:nvSpPr>
          <p:cNvPr id="5" name="Title 4">
            <a:extLst>
              <a:ext uri="{FF2B5EF4-FFF2-40B4-BE49-F238E27FC236}">
                <a16:creationId xmlns:a16="http://schemas.microsoft.com/office/drawing/2014/main" id="{96DECBFB-D198-7011-8280-E74BA597E47F}"/>
              </a:ext>
            </a:extLst>
          </p:cNvPr>
          <p:cNvSpPr>
            <a:spLocks noGrp="1"/>
          </p:cNvSpPr>
          <p:nvPr>
            <p:ph type="title"/>
          </p:nvPr>
        </p:nvSpPr>
        <p:spPr/>
        <p:txBody>
          <a:bodyPr/>
          <a:lstStyle/>
          <a:p>
            <a:r>
              <a:rPr lang="en-US" dirty="0"/>
              <a:t>…</a:t>
            </a:r>
          </a:p>
        </p:txBody>
      </p:sp>
      <p:sp>
        <p:nvSpPr>
          <p:cNvPr id="6" name="Content Placeholder 5">
            <a:extLst>
              <a:ext uri="{FF2B5EF4-FFF2-40B4-BE49-F238E27FC236}">
                <a16:creationId xmlns:a16="http://schemas.microsoft.com/office/drawing/2014/main" id="{1872644A-6F69-4B86-22CA-78EF7E066544}"/>
              </a:ext>
            </a:extLst>
          </p:cNvPr>
          <p:cNvSpPr>
            <a:spLocks noGrp="1"/>
          </p:cNvSpPr>
          <p:nvPr>
            <p:ph sz="half" idx="1"/>
          </p:nvPr>
        </p:nvSpPr>
        <p:spPr/>
        <p:txBody>
          <a:bodyPr/>
          <a:lstStyle/>
          <a:p>
            <a:r>
              <a:rPr lang="en-US" dirty="0"/>
              <a:t>To write the motif in a TRANSFAC-like matrix format, use</a:t>
            </a:r>
          </a:p>
          <a:p>
            <a:endParaRPr lang="en-US" dirty="0"/>
          </a:p>
          <a:p>
            <a:endParaRPr lang="en-US" dirty="0"/>
          </a:p>
          <a:p>
            <a:endParaRPr lang="en-US" dirty="0"/>
          </a:p>
        </p:txBody>
      </p:sp>
      <p:pic>
        <p:nvPicPr>
          <p:cNvPr id="10" name="Picture 9">
            <a:extLst>
              <a:ext uri="{FF2B5EF4-FFF2-40B4-BE49-F238E27FC236}">
                <a16:creationId xmlns:a16="http://schemas.microsoft.com/office/drawing/2014/main" id="{14E2B072-5868-150A-838F-D3640FCB4752}"/>
              </a:ext>
            </a:extLst>
          </p:cNvPr>
          <p:cNvPicPr>
            <a:picLocks noChangeAspect="1"/>
          </p:cNvPicPr>
          <p:nvPr/>
        </p:nvPicPr>
        <p:blipFill>
          <a:blip r:embed="rId2"/>
          <a:stretch>
            <a:fillRect/>
          </a:stretch>
        </p:blipFill>
        <p:spPr>
          <a:xfrm>
            <a:off x="747981" y="2556244"/>
            <a:ext cx="3977985" cy="1295512"/>
          </a:xfrm>
          <a:prstGeom prst="rect">
            <a:avLst/>
          </a:prstGeom>
        </p:spPr>
      </p:pic>
      <p:pic>
        <p:nvPicPr>
          <p:cNvPr id="16" name="Picture 15">
            <a:extLst>
              <a:ext uri="{FF2B5EF4-FFF2-40B4-BE49-F238E27FC236}">
                <a16:creationId xmlns:a16="http://schemas.microsoft.com/office/drawing/2014/main" id="{9B0A748A-174F-ECBF-893C-DFFE47675FCE}"/>
              </a:ext>
            </a:extLst>
          </p:cNvPr>
          <p:cNvPicPr>
            <a:picLocks noChangeAspect="1"/>
          </p:cNvPicPr>
          <p:nvPr/>
        </p:nvPicPr>
        <p:blipFill>
          <a:blip r:embed="rId3"/>
          <a:stretch>
            <a:fillRect/>
          </a:stretch>
        </p:blipFill>
        <p:spPr>
          <a:xfrm>
            <a:off x="827880" y="3609266"/>
            <a:ext cx="3977985" cy="1971950"/>
          </a:xfrm>
          <a:prstGeom prst="rect">
            <a:avLst/>
          </a:prstGeom>
        </p:spPr>
      </p:pic>
    </p:spTree>
    <p:extLst>
      <p:ext uri="{BB962C8B-B14F-4D97-AF65-F5344CB8AC3E}">
        <p14:creationId xmlns:p14="http://schemas.microsoft.com/office/powerpoint/2010/main" val="12975814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153515-D096-9792-F544-EEBD107D5846}"/>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0733D264-C9DE-74C3-8451-53E774FFEB9F}"/>
              </a:ext>
            </a:extLst>
          </p:cNvPr>
          <p:cNvSpPr>
            <a:spLocks noGrp="1"/>
          </p:cNvSpPr>
          <p:nvPr>
            <p:ph type="sldNum" sz="quarter" idx="12"/>
          </p:nvPr>
        </p:nvSpPr>
        <p:spPr/>
        <p:txBody>
          <a:bodyPr/>
          <a:lstStyle/>
          <a:p>
            <a:fld id="{3A98EE3D-8CD1-4C3F-BD1C-C98C9596463C}" type="slidenum">
              <a:rPr lang="en-US" smtClean="0"/>
              <a:t>33</a:t>
            </a:fld>
            <a:endParaRPr lang="en-US" dirty="0"/>
          </a:p>
        </p:txBody>
      </p:sp>
      <p:sp>
        <p:nvSpPr>
          <p:cNvPr id="5" name="Title 4">
            <a:extLst>
              <a:ext uri="{FF2B5EF4-FFF2-40B4-BE49-F238E27FC236}">
                <a16:creationId xmlns:a16="http://schemas.microsoft.com/office/drawing/2014/main" id="{FD3DA3EA-1A5E-3B45-FC27-3112D56A4A5D}"/>
              </a:ext>
            </a:extLst>
          </p:cNvPr>
          <p:cNvSpPr>
            <a:spLocks noGrp="1"/>
          </p:cNvSpPr>
          <p:nvPr>
            <p:ph type="title"/>
          </p:nvPr>
        </p:nvSpPr>
        <p:spPr/>
        <p:txBody>
          <a:bodyPr/>
          <a:lstStyle/>
          <a:p>
            <a:r>
              <a:rPr lang="en-US" dirty="0"/>
              <a:t>Comparing motifs</a:t>
            </a:r>
          </a:p>
        </p:txBody>
      </p:sp>
      <p:sp>
        <p:nvSpPr>
          <p:cNvPr id="6" name="Content Placeholder 5">
            <a:extLst>
              <a:ext uri="{FF2B5EF4-FFF2-40B4-BE49-F238E27FC236}">
                <a16:creationId xmlns:a16="http://schemas.microsoft.com/office/drawing/2014/main" id="{871EF887-D702-CE1C-A478-39BFF1179966}"/>
              </a:ext>
            </a:extLst>
          </p:cNvPr>
          <p:cNvSpPr>
            <a:spLocks noGrp="1"/>
          </p:cNvSpPr>
          <p:nvPr>
            <p:ph sz="half" idx="1"/>
          </p:nvPr>
        </p:nvSpPr>
        <p:spPr/>
        <p:txBody>
          <a:bodyPr/>
          <a:lstStyle/>
          <a:p>
            <a:r>
              <a:rPr lang="en-US" dirty="0"/>
              <a:t>Once we have more than one motif, we might want to compare them. Before we start comparing motifs, I should point out that motif boundaries are usually quite arbitrary. This means we often need to compare motifs of different lengths, so comparison needs to involve some kind of alignment. This means we have to take into account two things: </a:t>
            </a:r>
            <a:br>
              <a:rPr lang="en-US" dirty="0"/>
            </a:br>
            <a:br>
              <a:rPr lang="en-US" dirty="0"/>
            </a:br>
            <a:r>
              <a:rPr lang="en-US" dirty="0"/>
              <a:t>• alignment of motifs </a:t>
            </a:r>
            <a:br>
              <a:rPr lang="en-US" dirty="0"/>
            </a:br>
            <a:r>
              <a:rPr lang="en-US" dirty="0"/>
              <a:t>• some function to compare aligned motifs</a:t>
            </a:r>
          </a:p>
        </p:txBody>
      </p:sp>
    </p:spTree>
    <p:extLst>
      <p:ext uri="{BB962C8B-B14F-4D97-AF65-F5344CB8AC3E}">
        <p14:creationId xmlns:p14="http://schemas.microsoft.com/office/powerpoint/2010/main" val="17765621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6382D46-8065-638D-4EB2-DC6DB2E61F86}"/>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CF2A400B-E215-C224-CFCC-8A97061B494F}"/>
              </a:ext>
            </a:extLst>
          </p:cNvPr>
          <p:cNvSpPr>
            <a:spLocks noGrp="1"/>
          </p:cNvSpPr>
          <p:nvPr>
            <p:ph type="sldNum" sz="quarter" idx="12"/>
          </p:nvPr>
        </p:nvSpPr>
        <p:spPr/>
        <p:txBody>
          <a:bodyPr/>
          <a:lstStyle/>
          <a:p>
            <a:fld id="{3A98EE3D-8CD1-4C3F-BD1C-C98C9596463C}" type="slidenum">
              <a:rPr lang="en-US" smtClean="0"/>
              <a:t>34</a:t>
            </a:fld>
            <a:endParaRPr lang="en-US" dirty="0"/>
          </a:p>
        </p:txBody>
      </p:sp>
      <p:sp>
        <p:nvSpPr>
          <p:cNvPr id="5" name="Title 4">
            <a:extLst>
              <a:ext uri="{FF2B5EF4-FFF2-40B4-BE49-F238E27FC236}">
                <a16:creationId xmlns:a16="http://schemas.microsoft.com/office/drawing/2014/main" id="{E83D57B5-147A-3889-8D47-50EC34E16457}"/>
              </a:ext>
            </a:extLst>
          </p:cNvPr>
          <p:cNvSpPr>
            <a:spLocks noGrp="1"/>
          </p:cNvSpPr>
          <p:nvPr>
            <p:ph type="title"/>
          </p:nvPr>
        </p:nvSpPr>
        <p:spPr/>
        <p:txBody>
          <a:bodyPr/>
          <a:lstStyle/>
          <a:p>
            <a:r>
              <a:rPr lang="en-US" dirty="0"/>
              <a:t>…</a:t>
            </a:r>
          </a:p>
        </p:txBody>
      </p:sp>
      <p:sp>
        <p:nvSpPr>
          <p:cNvPr id="6" name="Content Placeholder 5">
            <a:extLst>
              <a:ext uri="{FF2B5EF4-FFF2-40B4-BE49-F238E27FC236}">
                <a16:creationId xmlns:a16="http://schemas.microsoft.com/office/drawing/2014/main" id="{84D41F0A-29FC-C3B0-DEE7-930DB59B1509}"/>
              </a:ext>
            </a:extLst>
          </p:cNvPr>
          <p:cNvSpPr>
            <a:spLocks noGrp="1"/>
          </p:cNvSpPr>
          <p:nvPr>
            <p:ph sz="half" idx="1"/>
          </p:nvPr>
        </p:nvSpPr>
        <p:spPr/>
        <p:txBody>
          <a:bodyPr/>
          <a:lstStyle/>
          <a:p>
            <a:r>
              <a:rPr lang="en-US" dirty="0"/>
              <a:t>To align the motifs, we use ungapped alignment of PSSMs and substitute zeros for any missing columns at the beginning and end of the matrices. This means that effectively we are using the background distribution for columns missing from the PSSM.</a:t>
            </a:r>
          </a:p>
          <a:p>
            <a:r>
              <a:rPr lang="en-US" dirty="0"/>
              <a:t>To give an example, let us first load another motif, which is similar to our test motif m: </a:t>
            </a:r>
          </a:p>
        </p:txBody>
      </p:sp>
      <p:pic>
        <p:nvPicPr>
          <p:cNvPr id="8" name="Picture 7">
            <a:extLst>
              <a:ext uri="{FF2B5EF4-FFF2-40B4-BE49-F238E27FC236}">
                <a16:creationId xmlns:a16="http://schemas.microsoft.com/office/drawing/2014/main" id="{340C68CD-6438-FEA8-A345-4368CA22A104}"/>
              </a:ext>
            </a:extLst>
          </p:cNvPr>
          <p:cNvPicPr>
            <a:picLocks noChangeAspect="1"/>
          </p:cNvPicPr>
          <p:nvPr/>
        </p:nvPicPr>
        <p:blipFill>
          <a:blip r:embed="rId2"/>
          <a:stretch>
            <a:fillRect/>
          </a:stretch>
        </p:blipFill>
        <p:spPr>
          <a:xfrm>
            <a:off x="747981" y="3313748"/>
            <a:ext cx="8411749" cy="2860259"/>
          </a:xfrm>
          <a:prstGeom prst="rect">
            <a:avLst/>
          </a:prstGeom>
        </p:spPr>
      </p:pic>
    </p:spTree>
    <p:extLst>
      <p:ext uri="{BB962C8B-B14F-4D97-AF65-F5344CB8AC3E}">
        <p14:creationId xmlns:p14="http://schemas.microsoft.com/office/powerpoint/2010/main" val="351573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7042A88-BDA3-8086-69FE-E510AD994207}"/>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8953145E-05E0-602D-B1ED-B2C80BDABFC4}"/>
              </a:ext>
            </a:extLst>
          </p:cNvPr>
          <p:cNvSpPr>
            <a:spLocks noGrp="1"/>
          </p:cNvSpPr>
          <p:nvPr>
            <p:ph type="sldNum" sz="quarter" idx="12"/>
          </p:nvPr>
        </p:nvSpPr>
        <p:spPr/>
        <p:txBody>
          <a:bodyPr/>
          <a:lstStyle/>
          <a:p>
            <a:fld id="{3A98EE3D-8CD1-4C3F-BD1C-C98C9596463C}" type="slidenum">
              <a:rPr lang="en-US" smtClean="0"/>
              <a:t>35</a:t>
            </a:fld>
            <a:endParaRPr lang="en-US" dirty="0"/>
          </a:p>
        </p:txBody>
      </p:sp>
      <p:sp>
        <p:nvSpPr>
          <p:cNvPr id="5" name="Title 4">
            <a:extLst>
              <a:ext uri="{FF2B5EF4-FFF2-40B4-BE49-F238E27FC236}">
                <a16:creationId xmlns:a16="http://schemas.microsoft.com/office/drawing/2014/main" id="{468EC765-2072-8A1A-87E0-FB105691B1B8}"/>
              </a:ext>
            </a:extLst>
          </p:cNvPr>
          <p:cNvSpPr>
            <a:spLocks noGrp="1"/>
          </p:cNvSpPr>
          <p:nvPr>
            <p:ph type="title"/>
          </p:nvPr>
        </p:nvSpPr>
        <p:spPr/>
        <p:txBody>
          <a:bodyPr/>
          <a:lstStyle/>
          <a:p>
            <a:r>
              <a:rPr lang="en-US" dirty="0"/>
              <a:t>…</a:t>
            </a:r>
          </a:p>
        </p:txBody>
      </p:sp>
      <p:sp>
        <p:nvSpPr>
          <p:cNvPr id="6" name="Content Placeholder 5">
            <a:extLst>
              <a:ext uri="{FF2B5EF4-FFF2-40B4-BE49-F238E27FC236}">
                <a16:creationId xmlns:a16="http://schemas.microsoft.com/office/drawing/2014/main" id="{3D18F506-BE9A-4221-9A8C-CE50824B4A73}"/>
              </a:ext>
            </a:extLst>
          </p:cNvPr>
          <p:cNvSpPr>
            <a:spLocks noGrp="1"/>
          </p:cNvSpPr>
          <p:nvPr>
            <p:ph sz="half" idx="1"/>
          </p:nvPr>
        </p:nvSpPr>
        <p:spPr/>
        <p:txBody>
          <a:bodyPr/>
          <a:lstStyle/>
          <a:p>
            <a:r>
              <a:rPr lang="en-US" dirty="0"/>
              <a:t>To make the motifs comparable, we choose the same values for the pseudo counts and the background distribution as our motif m:</a:t>
            </a:r>
          </a:p>
        </p:txBody>
      </p:sp>
      <p:pic>
        <p:nvPicPr>
          <p:cNvPr id="8" name="Picture 7">
            <a:extLst>
              <a:ext uri="{FF2B5EF4-FFF2-40B4-BE49-F238E27FC236}">
                <a16:creationId xmlns:a16="http://schemas.microsoft.com/office/drawing/2014/main" id="{7C7E1F7F-13DF-C20D-B00C-DF87E98290F2}"/>
              </a:ext>
            </a:extLst>
          </p:cNvPr>
          <p:cNvPicPr>
            <a:picLocks noChangeAspect="1"/>
          </p:cNvPicPr>
          <p:nvPr/>
        </p:nvPicPr>
        <p:blipFill>
          <a:blip r:embed="rId2"/>
          <a:stretch>
            <a:fillRect/>
          </a:stretch>
        </p:blipFill>
        <p:spPr>
          <a:xfrm>
            <a:off x="747981" y="2786048"/>
            <a:ext cx="8754697" cy="2848373"/>
          </a:xfrm>
          <a:prstGeom prst="rect">
            <a:avLst/>
          </a:prstGeom>
        </p:spPr>
      </p:pic>
    </p:spTree>
    <p:extLst>
      <p:ext uri="{BB962C8B-B14F-4D97-AF65-F5344CB8AC3E}">
        <p14:creationId xmlns:p14="http://schemas.microsoft.com/office/powerpoint/2010/main" val="41585464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EA434BF-36A2-D4AB-3F78-250A8308F931}"/>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730EBD32-B2BF-E662-6BAC-67AD6186E6C4}"/>
              </a:ext>
            </a:extLst>
          </p:cNvPr>
          <p:cNvSpPr>
            <a:spLocks noGrp="1"/>
          </p:cNvSpPr>
          <p:nvPr>
            <p:ph type="sldNum" sz="quarter" idx="12"/>
          </p:nvPr>
        </p:nvSpPr>
        <p:spPr/>
        <p:txBody>
          <a:bodyPr/>
          <a:lstStyle/>
          <a:p>
            <a:fld id="{3A98EE3D-8CD1-4C3F-BD1C-C98C9596463C}" type="slidenum">
              <a:rPr lang="en-US" smtClean="0"/>
              <a:t>36</a:t>
            </a:fld>
            <a:endParaRPr lang="en-US" dirty="0"/>
          </a:p>
        </p:txBody>
      </p:sp>
      <p:sp>
        <p:nvSpPr>
          <p:cNvPr id="4" name="Picture Placeholder 3">
            <a:extLst>
              <a:ext uri="{FF2B5EF4-FFF2-40B4-BE49-F238E27FC236}">
                <a16:creationId xmlns:a16="http://schemas.microsoft.com/office/drawing/2014/main" id="{EF12D657-D241-51F7-3AA3-E5D249EE723C}"/>
              </a:ext>
            </a:extLst>
          </p:cNvPr>
          <p:cNvSpPr>
            <a:spLocks noGrp="1"/>
          </p:cNvSpPr>
          <p:nvPr>
            <p:ph type="pic" sz="quarter" idx="13"/>
          </p:nvPr>
        </p:nvSpPr>
        <p:spPr/>
      </p:sp>
      <p:sp>
        <p:nvSpPr>
          <p:cNvPr id="5" name="Title 4">
            <a:extLst>
              <a:ext uri="{FF2B5EF4-FFF2-40B4-BE49-F238E27FC236}">
                <a16:creationId xmlns:a16="http://schemas.microsoft.com/office/drawing/2014/main" id="{8C527D47-6290-6F14-1763-0E0C91047274}"/>
              </a:ext>
            </a:extLst>
          </p:cNvPr>
          <p:cNvSpPr>
            <a:spLocks noGrp="1"/>
          </p:cNvSpPr>
          <p:nvPr>
            <p:ph type="title"/>
          </p:nvPr>
        </p:nvSpPr>
        <p:spPr/>
        <p:txBody>
          <a:bodyPr/>
          <a:lstStyle/>
          <a:p>
            <a:r>
              <a:rPr lang="en-US" dirty="0"/>
              <a:t>…</a:t>
            </a:r>
          </a:p>
        </p:txBody>
      </p:sp>
      <p:pic>
        <p:nvPicPr>
          <p:cNvPr id="8" name="Content Placeholder 7">
            <a:extLst>
              <a:ext uri="{FF2B5EF4-FFF2-40B4-BE49-F238E27FC236}">
                <a16:creationId xmlns:a16="http://schemas.microsoft.com/office/drawing/2014/main" id="{BC006505-8EBF-0527-4F57-F896B5C845AD}"/>
              </a:ext>
            </a:extLst>
          </p:cNvPr>
          <p:cNvPicPr>
            <a:picLocks noGrp="1" noChangeAspect="1"/>
          </p:cNvPicPr>
          <p:nvPr>
            <p:ph sz="half" idx="1"/>
          </p:nvPr>
        </p:nvPicPr>
        <p:blipFill>
          <a:blip r:embed="rId2"/>
          <a:stretch>
            <a:fillRect/>
          </a:stretch>
        </p:blipFill>
        <p:spPr>
          <a:xfrm>
            <a:off x="565913" y="1576051"/>
            <a:ext cx="10488489" cy="2715004"/>
          </a:xfrm>
        </p:spPr>
      </p:pic>
      <p:pic>
        <p:nvPicPr>
          <p:cNvPr id="10" name="Picture 9">
            <a:extLst>
              <a:ext uri="{FF2B5EF4-FFF2-40B4-BE49-F238E27FC236}">
                <a16:creationId xmlns:a16="http://schemas.microsoft.com/office/drawing/2014/main" id="{12CF0479-26EB-9C24-C93F-6807AC2E83B5}"/>
              </a:ext>
            </a:extLst>
          </p:cNvPr>
          <p:cNvPicPr>
            <a:picLocks noChangeAspect="1"/>
          </p:cNvPicPr>
          <p:nvPr/>
        </p:nvPicPr>
        <p:blipFill>
          <a:blip r:embed="rId3"/>
          <a:stretch>
            <a:fillRect/>
          </a:stretch>
        </p:blipFill>
        <p:spPr>
          <a:xfrm>
            <a:off x="565913" y="4329893"/>
            <a:ext cx="8897592" cy="1533739"/>
          </a:xfrm>
          <a:prstGeom prst="rect">
            <a:avLst/>
          </a:prstGeom>
        </p:spPr>
      </p:pic>
    </p:spTree>
    <p:extLst>
      <p:ext uri="{BB962C8B-B14F-4D97-AF65-F5344CB8AC3E}">
        <p14:creationId xmlns:p14="http://schemas.microsoft.com/office/powerpoint/2010/main" val="24669910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AD0E72A-3535-DC2E-5687-D65159FAC5B4}"/>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53939374-C12C-5F5D-CE40-CD48232AE5AC}"/>
              </a:ext>
            </a:extLst>
          </p:cNvPr>
          <p:cNvSpPr>
            <a:spLocks noGrp="1"/>
          </p:cNvSpPr>
          <p:nvPr>
            <p:ph type="sldNum" sz="quarter" idx="12"/>
          </p:nvPr>
        </p:nvSpPr>
        <p:spPr/>
        <p:txBody>
          <a:bodyPr/>
          <a:lstStyle/>
          <a:p>
            <a:fld id="{3A98EE3D-8CD1-4C3F-BD1C-C98C9596463C}" type="slidenum">
              <a:rPr lang="en-US" smtClean="0"/>
              <a:t>37</a:t>
            </a:fld>
            <a:endParaRPr lang="en-US" dirty="0"/>
          </a:p>
        </p:txBody>
      </p:sp>
      <p:sp>
        <p:nvSpPr>
          <p:cNvPr id="5" name="Title 4">
            <a:extLst>
              <a:ext uri="{FF2B5EF4-FFF2-40B4-BE49-F238E27FC236}">
                <a16:creationId xmlns:a16="http://schemas.microsoft.com/office/drawing/2014/main" id="{8B6E2EE9-0061-BBED-A5B8-365CE6C1ED32}"/>
              </a:ext>
            </a:extLst>
          </p:cNvPr>
          <p:cNvSpPr>
            <a:spLocks noGrp="1"/>
          </p:cNvSpPr>
          <p:nvPr>
            <p:ph type="title"/>
          </p:nvPr>
        </p:nvSpPr>
        <p:spPr/>
        <p:txBody>
          <a:bodyPr/>
          <a:lstStyle/>
          <a:p>
            <a:r>
              <a:rPr lang="en-US" dirty="0"/>
              <a:t>Meet our team</a:t>
            </a:r>
          </a:p>
        </p:txBody>
      </p:sp>
      <p:sp>
        <p:nvSpPr>
          <p:cNvPr id="7" name="Text Placeholder 21">
            <a:extLst>
              <a:ext uri="{FF2B5EF4-FFF2-40B4-BE49-F238E27FC236}">
                <a16:creationId xmlns:a16="http://schemas.microsoft.com/office/drawing/2014/main" id="{7AB97BB9-2D42-8826-847C-23DE3C8C1375}"/>
              </a:ext>
            </a:extLst>
          </p:cNvPr>
          <p:cNvSpPr txBox="1">
            <a:spLocks/>
          </p:cNvSpPr>
          <p:nvPr/>
        </p:nvSpPr>
        <p:spPr>
          <a:xfrm>
            <a:off x="1282809" y="2578259"/>
            <a:ext cx="2194560" cy="274320"/>
          </a:xfrm>
          <a:prstGeom prst="rect">
            <a:avLst/>
          </a:prstGeom>
        </p:spPr>
        <p:txBody>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Team Leader</a:t>
            </a:r>
          </a:p>
        </p:txBody>
      </p:sp>
      <p:sp>
        <p:nvSpPr>
          <p:cNvPr id="8" name="Text Placeholder 26">
            <a:extLst>
              <a:ext uri="{FF2B5EF4-FFF2-40B4-BE49-F238E27FC236}">
                <a16:creationId xmlns:a16="http://schemas.microsoft.com/office/drawing/2014/main" id="{745138EF-57E8-703E-838A-53668F418963}"/>
              </a:ext>
            </a:extLst>
          </p:cNvPr>
          <p:cNvSpPr txBox="1">
            <a:spLocks/>
          </p:cNvSpPr>
          <p:nvPr/>
        </p:nvSpPr>
        <p:spPr>
          <a:xfrm>
            <a:off x="8394270" y="1999570"/>
            <a:ext cx="3059059" cy="355600"/>
          </a:xfrm>
          <a:prstGeom prst="rect">
            <a:avLst/>
          </a:prstGeom>
        </p:spPr>
        <p:txBody>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900" dirty="0">
                <a:solidFill>
                  <a:srgbClr val="000000"/>
                </a:solidFill>
                <a:latin typeface="Times New Roman" panose="02020603050405020304" pitchFamily="18" charset="0"/>
                <a:cs typeface="Arial" panose="020B0604020202020204" pitchFamily="34" charset="0"/>
              </a:rPr>
              <a:t>Khloud Farouk Fouad</a:t>
            </a:r>
          </a:p>
        </p:txBody>
      </p:sp>
      <p:sp>
        <p:nvSpPr>
          <p:cNvPr id="9" name="Text Placeholder 25">
            <a:extLst>
              <a:ext uri="{FF2B5EF4-FFF2-40B4-BE49-F238E27FC236}">
                <a16:creationId xmlns:a16="http://schemas.microsoft.com/office/drawing/2014/main" id="{FE5C4CC5-8CEA-DCE5-AF91-14985DD9767C}"/>
              </a:ext>
            </a:extLst>
          </p:cNvPr>
          <p:cNvSpPr txBox="1">
            <a:spLocks/>
          </p:cNvSpPr>
          <p:nvPr/>
        </p:nvSpPr>
        <p:spPr>
          <a:xfrm>
            <a:off x="5147517" y="2577127"/>
            <a:ext cx="2194560" cy="274320"/>
          </a:xfrm>
          <a:prstGeom prst="rect">
            <a:avLst/>
          </a:prstGeom>
        </p:spPr>
        <p:txBody>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Team member</a:t>
            </a:r>
          </a:p>
        </p:txBody>
      </p:sp>
      <p:sp>
        <p:nvSpPr>
          <p:cNvPr id="10" name="Text Placeholder 28">
            <a:extLst>
              <a:ext uri="{FF2B5EF4-FFF2-40B4-BE49-F238E27FC236}">
                <a16:creationId xmlns:a16="http://schemas.microsoft.com/office/drawing/2014/main" id="{E94FAB52-D575-9D21-2DA5-DF2F7AB46D1F}"/>
              </a:ext>
            </a:extLst>
          </p:cNvPr>
          <p:cNvSpPr txBox="1">
            <a:spLocks/>
          </p:cNvSpPr>
          <p:nvPr/>
        </p:nvSpPr>
        <p:spPr>
          <a:xfrm>
            <a:off x="4704299" y="1994109"/>
            <a:ext cx="3154680" cy="355600"/>
          </a:xfrm>
          <a:prstGeom prst="rect">
            <a:avLst/>
          </a:prstGeom>
        </p:spPr>
        <p:txBody>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900" dirty="0">
                <a:solidFill>
                  <a:srgbClr val="000000"/>
                </a:solidFill>
                <a:latin typeface="Times New Roman" panose="02020603050405020304" pitchFamily="18" charset="0"/>
                <a:cs typeface="Arial" panose="020B0604020202020204" pitchFamily="34" charset="0"/>
              </a:rPr>
              <a:t>Nourhan Mohamed Ali</a:t>
            </a:r>
          </a:p>
        </p:txBody>
      </p:sp>
      <p:sp>
        <p:nvSpPr>
          <p:cNvPr id="11" name="Text Placeholder 27">
            <a:extLst>
              <a:ext uri="{FF2B5EF4-FFF2-40B4-BE49-F238E27FC236}">
                <a16:creationId xmlns:a16="http://schemas.microsoft.com/office/drawing/2014/main" id="{203F2DA9-9C47-56ED-5D5D-54CAACB2C36D}"/>
              </a:ext>
            </a:extLst>
          </p:cNvPr>
          <p:cNvSpPr txBox="1">
            <a:spLocks/>
          </p:cNvSpPr>
          <p:nvPr/>
        </p:nvSpPr>
        <p:spPr>
          <a:xfrm>
            <a:off x="1185255" y="4342632"/>
            <a:ext cx="2194560" cy="274320"/>
          </a:xfrm>
          <a:prstGeom prst="rect">
            <a:avLst/>
          </a:prstGeom>
        </p:spPr>
        <p:txBody>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Team member</a:t>
            </a:r>
          </a:p>
        </p:txBody>
      </p:sp>
      <p:sp>
        <p:nvSpPr>
          <p:cNvPr id="12" name="Text Placeholder 30">
            <a:extLst>
              <a:ext uri="{FF2B5EF4-FFF2-40B4-BE49-F238E27FC236}">
                <a16:creationId xmlns:a16="http://schemas.microsoft.com/office/drawing/2014/main" id="{56DD70A4-42B9-BF24-19A5-9A0A1A29EC08}"/>
              </a:ext>
            </a:extLst>
          </p:cNvPr>
          <p:cNvSpPr txBox="1">
            <a:spLocks/>
          </p:cNvSpPr>
          <p:nvPr/>
        </p:nvSpPr>
        <p:spPr>
          <a:xfrm>
            <a:off x="1025557" y="3717003"/>
            <a:ext cx="2513956" cy="355600"/>
          </a:xfrm>
          <a:prstGeom prst="rect">
            <a:avLst/>
          </a:prstGeom>
        </p:spPr>
        <p:txBody>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900" dirty="0">
                <a:solidFill>
                  <a:srgbClr val="000000"/>
                </a:solidFill>
                <a:latin typeface="Times New Roman" panose="02020603050405020304" pitchFamily="18" charset="0"/>
                <a:cs typeface="Arial" panose="020B0604020202020204" pitchFamily="34" charset="0"/>
              </a:rPr>
              <a:t>Hend Khaled Lotfy</a:t>
            </a:r>
          </a:p>
        </p:txBody>
      </p:sp>
      <p:sp>
        <p:nvSpPr>
          <p:cNvPr id="13" name="Text Placeholder 29">
            <a:extLst>
              <a:ext uri="{FF2B5EF4-FFF2-40B4-BE49-F238E27FC236}">
                <a16:creationId xmlns:a16="http://schemas.microsoft.com/office/drawing/2014/main" id="{E1C8F77C-BCA6-C25E-E437-667EC193C37F}"/>
              </a:ext>
            </a:extLst>
          </p:cNvPr>
          <p:cNvSpPr txBox="1">
            <a:spLocks/>
          </p:cNvSpPr>
          <p:nvPr/>
        </p:nvSpPr>
        <p:spPr>
          <a:xfrm>
            <a:off x="8826519" y="2577127"/>
            <a:ext cx="2194560" cy="274320"/>
          </a:xfrm>
          <a:prstGeom prst="rect">
            <a:avLst/>
          </a:prstGeom>
        </p:spPr>
        <p:txBody>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Team member</a:t>
            </a:r>
          </a:p>
        </p:txBody>
      </p:sp>
      <p:sp>
        <p:nvSpPr>
          <p:cNvPr id="14" name="Text Placeholder 20">
            <a:extLst>
              <a:ext uri="{FF2B5EF4-FFF2-40B4-BE49-F238E27FC236}">
                <a16:creationId xmlns:a16="http://schemas.microsoft.com/office/drawing/2014/main" id="{B5DAAE54-DB50-68D1-8CD3-C5496C368502}"/>
              </a:ext>
            </a:extLst>
          </p:cNvPr>
          <p:cNvSpPr txBox="1">
            <a:spLocks/>
          </p:cNvSpPr>
          <p:nvPr/>
        </p:nvSpPr>
        <p:spPr>
          <a:xfrm>
            <a:off x="5065124" y="3798283"/>
            <a:ext cx="2433029" cy="274320"/>
          </a:xfrm>
          <a:prstGeom prst="rect">
            <a:avLst/>
          </a:prstGeom>
        </p:spPr>
        <p:txBody>
          <a:bodyPr vert="horz" lIns="0" tIns="0" rIns="0" bIns="0" rtlCol="0" anchor="ctr">
            <a:noAutofit/>
          </a:bodyPr>
          <a:lstStyle>
            <a:lvl1pPr marL="0" indent="0" algn="ctr" defTabSz="914400" rtl="0" eaLnBrk="1" latinLnBrk="0" hangingPunct="1">
              <a:lnSpc>
                <a:spcPct val="100000"/>
              </a:lnSpc>
              <a:spcBef>
                <a:spcPts val="0"/>
              </a:spcBef>
              <a:buClr>
                <a:srgbClr val="73292A"/>
              </a:buClr>
              <a:buFont typeface="Arial" panose="020B0604020202020204" pitchFamily="34" charset="0"/>
              <a:buNone/>
              <a:defRPr sz="2000" kern="1200">
                <a:solidFill>
                  <a:schemeClr val="accent3"/>
                </a:solidFill>
                <a:latin typeface="Gill Sans Nova" panose="020B0602020104020203" pitchFamily="34" charset="0"/>
                <a:ea typeface="+mn-ea"/>
                <a:cs typeface="+mn-cs"/>
              </a:defRPr>
            </a:lvl1pPr>
            <a:lvl2pPr marL="685800" indent="-228600" algn="l" defTabSz="914400" rtl="0" eaLnBrk="1" latinLnBrk="0" hangingPunct="1">
              <a:lnSpc>
                <a:spcPct val="90000"/>
              </a:lnSpc>
              <a:spcBef>
                <a:spcPts val="500"/>
              </a:spcBef>
              <a:buClr>
                <a:srgbClr val="73292A"/>
              </a:buClr>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Clr>
                <a:srgbClr val="73292A"/>
              </a:buClr>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 indent="-91440" algn="l">
              <a:spcBef>
                <a:spcPts val="1200"/>
              </a:spcBef>
              <a:spcAft>
                <a:spcPts val="200"/>
              </a:spcAft>
              <a:buClr>
                <a:schemeClr val="accent1"/>
              </a:buClr>
              <a:buSzPct val="100000"/>
              <a:buFont typeface="Calibri" panose="020F0502020204030204" pitchFamily="34" charset="0"/>
              <a:buChar char=" "/>
            </a:pPr>
            <a:r>
              <a:rPr lang="en-US" sz="1900" dirty="0">
                <a:solidFill>
                  <a:srgbClr val="000000"/>
                </a:solidFill>
                <a:latin typeface="Times New Roman" panose="02020603050405020304" pitchFamily="18" charset="0"/>
                <a:cs typeface="Arial" panose="020B0604020202020204" pitchFamily="34" charset="0"/>
              </a:rPr>
              <a:t>Salma Ahmed Nady</a:t>
            </a:r>
          </a:p>
        </p:txBody>
      </p:sp>
      <p:sp>
        <p:nvSpPr>
          <p:cNvPr id="15" name="Text Placeholder 26">
            <a:extLst>
              <a:ext uri="{FF2B5EF4-FFF2-40B4-BE49-F238E27FC236}">
                <a16:creationId xmlns:a16="http://schemas.microsoft.com/office/drawing/2014/main" id="{F3442078-219C-B716-477A-1B4F466717DA}"/>
              </a:ext>
            </a:extLst>
          </p:cNvPr>
          <p:cNvSpPr txBox="1">
            <a:spLocks/>
          </p:cNvSpPr>
          <p:nvPr/>
        </p:nvSpPr>
        <p:spPr>
          <a:xfrm>
            <a:off x="8527090" y="3787741"/>
            <a:ext cx="2845205" cy="365124"/>
          </a:xfrm>
          <a:prstGeom prst="rect">
            <a:avLst/>
          </a:prstGeom>
        </p:spPr>
        <p:txBody>
          <a:bodyPr vert="horz" lIns="0" tIns="0" rIns="0" bIns="0" rtlCol="0" anchor="ctr">
            <a:noAutofit/>
          </a:bodyPr>
          <a:lstStyle>
            <a:lvl1pPr marL="0" indent="0" algn="ctr" defTabSz="914400" rtl="0" eaLnBrk="1" latinLnBrk="0" hangingPunct="1">
              <a:lnSpc>
                <a:spcPct val="100000"/>
              </a:lnSpc>
              <a:spcBef>
                <a:spcPts val="0"/>
              </a:spcBef>
              <a:buClr>
                <a:srgbClr val="73292A"/>
              </a:buClr>
              <a:buFont typeface="Arial" panose="020B0604020202020204" pitchFamily="34" charset="0"/>
              <a:buNone/>
              <a:defRPr sz="2000" kern="1200">
                <a:solidFill>
                  <a:schemeClr val="accent3"/>
                </a:solidFill>
                <a:latin typeface="Gill Sans Nova" panose="020B0602020104020203" pitchFamily="34" charset="0"/>
                <a:ea typeface="+mn-ea"/>
                <a:cs typeface="+mn-cs"/>
              </a:defRPr>
            </a:lvl1pPr>
            <a:lvl2pPr marL="685800" indent="-228600" algn="l" defTabSz="914400" rtl="0" eaLnBrk="1" latinLnBrk="0" hangingPunct="1">
              <a:lnSpc>
                <a:spcPct val="90000"/>
              </a:lnSpc>
              <a:spcBef>
                <a:spcPts val="500"/>
              </a:spcBef>
              <a:buClr>
                <a:srgbClr val="73292A"/>
              </a:buClr>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Clr>
                <a:srgbClr val="73292A"/>
              </a:buClr>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 indent="-91440" algn="l">
              <a:spcBef>
                <a:spcPts val="1200"/>
              </a:spcBef>
              <a:spcAft>
                <a:spcPts val="200"/>
              </a:spcAft>
              <a:buClr>
                <a:schemeClr val="accent1"/>
              </a:buClr>
              <a:buSzPct val="100000"/>
              <a:buFont typeface="Calibri" panose="020F0502020204030204" pitchFamily="34" charset="0"/>
              <a:buChar char=" "/>
            </a:pPr>
            <a:r>
              <a:rPr lang="en-US" sz="1900" dirty="0">
                <a:solidFill>
                  <a:srgbClr val="000000"/>
                </a:solidFill>
                <a:latin typeface="Times New Roman" panose="02020603050405020304" pitchFamily="18" charset="0"/>
                <a:cs typeface="Arial" panose="020B0604020202020204" pitchFamily="34" charset="0"/>
              </a:rPr>
              <a:t>Hala Khaled Mohamed</a:t>
            </a:r>
          </a:p>
        </p:txBody>
      </p:sp>
      <p:sp>
        <p:nvSpPr>
          <p:cNvPr id="16" name="Text Placeholder 29">
            <a:extLst>
              <a:ext uri="{FF2B5EF4-FFF2-40B4-BE49-F238E27FC236}">
                <a16:creationId xmlns:a16="http://schemas.microsoft.com/office/drawing/2014/main" id="{6BA8306C-E60A-F16B-C50A-4D13D549C6D0}"/>
              </a:ext>
            </a:extLst>
          </p:cNvPr>
          <p:cNvSpPr txBox="1">
            <a:spLocks/>
          </p:cNvSpPr>
          <p:nvPr/>
        </p:nvSpPr>
        <p:spPr>
          <a:xfrm>
            <a:off x="5266753" y="4479792"/>
            <a:ext cx="2194560" cy="274320"/>
          </a:xfrm>
          <a:prstGeom prst="rect">
            <a:avLst/>
          </a:prstGeom>
        </p:spPr>
        <p:txBody>
          <a:bodyPr vert="horz" lIns="0" tIns="0" rIns="0" bIns="0" rtlCol="0" anchor="ctr">
            <a:noAutofit/>
          </a:bodyPr>
          <a:lstStyle>
            <a:lvl1pPr marL="0" indent="0" algn="ctr" defTabSz="914400" rtl="0" eaLnBrk="1" latinLnBrk="0" hangingPunct="1">
              <a:lnSpc>
                <a:spcPct val="100000"/>
              </a:lnSpc>
              <a:spcBef>
                <a:spcPts val="0"/>
              </a:spcBef>
              <a:buClr>
                <a:srgbClr val="73292A"/>
              </a:buClr>
              <a:buFont typeface="Arial" panose="020B0604020202020204" pitchFamily="34" charset="0"/>
              <a:buNone/>
              <a:defRPr sz="1600" kern="1200">
                <a:solidFill>
                  <a:schemeClr val="accent3"/>
                </a:solidFill>
                <a:latin typeface="+mn-lt"/>
                <a:ea typeface="+mn-ea"/>
                <a:cs typeface="+mn-cs"/>
              </a:defRPr>
            </a:lvl1pPr>
            <a:lvl2pPr marL="685800" indent="-228600" algn="l" defTabSz="914400" rtl="0" eaLnBrk="1" latinLnBrk="0" hangingPunct="1">
              <a:lnSpc>
                <a:spcPct val="90000"/>
              </a:lnSpc>
              <a:spcBef>
                <a:spcPts val="500"/>
              </a:spcBef>
              <a:buClr>
                <a:srgbClr val="73292A"/>
              </a:buClr>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Clr>
                <a:srgbClr val="73292A"/>
              </a:buClr>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 indent="-91440" algn="l">
              <a:spcBef>
                <a:spcPts val="1200"/>
              </a:spcBef>
              <a:spcAft>
                <a:spcPts val="200"/>
              </a:spcAft>
              <a:buClr>
                <a:schemeClr val="accent1"/>
              </a:buClr>
              <a:buSzPct val="100000"/>
              <a:buFont typeface="Calibri" panose="020F0502020204030204" pitchFamily="34" charset="0"/>
              <a:buChar char=" "/>
            </a:pPr>
            <a:r>
              <a:rPr lang="en-US" sz="2000" dirty="0">
                <a:solidFill>
                  <a:schemeClr val="tx1">
                    <a:lumMod val="75000"/>
                    <a:lumOff val="25000"/>
                  </a:schemeClr>
                </a:solidFill>
              </a:rPr>
              <a:t>Team member</a:t>
            </a:r>
          </a:p>
        </p:txBody>
      </p:sp>
      <p:sp>
        <p:nvSpPr>
          <p:cNvPr id="17" name="Text Placeholder 29">
            <a:extLst>
              <a:ext uri="{FF2B5EF4-FFF2-40B4-BE49-F238E27FC236}">
                <a16:creationId xmlns:a16="http://schemas.microsoft.com/office/drawing/2014/main" id="{1C7C8DF3-FEDE-B318-4D72-19E7ECCCAF87}"/>
              </a:ext>
            </a:extLst>
          </p:cNvPr>
          <p:cNvSpPr txBox="1">
            <a:spLocks/>
          </p:cNvSpPr>
          <p:nvPr/>
        </p:nvSpPr>
        <p:spPr>
          <a:xfrm>
            <a:off x="8852412" y="4479792"/>
            <a:ext cx="2194560" cy="274320"/>
          </a:xfrm>
          <a:prstGeom prst="rect">
            <a:avLst/>
          </a:prstGeom>
        </p:spPr>
        <p:txBody>
          <a:bodyPr vert="horz" lIns="0" tIns="0" rIns="0" bIns="0" rtlCol="0" anchor="ctr">
            <a:noAutofit/>
          </a:bodyPr>
          <a:lstStyle>
            <a:lvl1pPr marL="0" indent="0" algn="ctr" defTabSz="914400" rtl="0" eaLnBrk="1" latinLnBrk="0" hangingPunct="1">
              <a:lnSpc>
                <a:spcPct val="100000"/>
              </a:lnSpc>
              <a:spcBef>
                <a:spcPts val="0"/>
              </a:spcBef>
              <a:buClr>
                <a:srgbClr val="73292A"/>
              </a:buClr>
              <a:buFont typeface="Arial" panose="020B0604020202020204" pitchFamily="34" charset="0"/>
              <a:buNone/>
              <a:defRPr sz="1600" kern="1200">
                <a:solidFill>
                  <a:schemeClr val="accent3"/>
                </a:solidFill>
                <a:latin typeface="+mn-lt"/>
                <a:ea typeface="+mn-ea"/>
                <a:cs typeface="+mn-cs"/>
              </a:defRPr>
            </a:lvl1pPr>
            <a:lvl2pPr marL="685800" indent="-228600" algn="l" defTabSz="914400" rtl="0" eaLnBrk="1" latinLnBrk="0" hangingPunct="1">
              <a:lnSpc>
                <a:spcPct val="90000"/>
              </a:lnSpc>
              <a:spcBef>
                <a:spcPts val="500"/>
              </a:spcBef>
              <a:buClr>
                <a:srgbClr val="73292A"/>
              </a:buClr>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Clr>
                <a:srgbClr val="73292A"/>
              </a:buClr>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 indent="-91440" algn="l">
              <a:spcBef>
                <a:spcPts val="1200"/>
              </a:spcBef>
              <a:spcAft>
                <a:spcPts val="200"/>
              </a:spcAft>
              <a:buClr>
                <a:schemeClr val="accent1"/>
              </a:buClr>
              <a:buSzPct val="100000"/>
              <a:buFont typeface="Calibri" panose="020F0502020204030204" pitchFamily="34" charset="0"/>
              <a:buChar char=" "/>
            </a:pPr>
            <a:r>
              <a:rPr lang="en-US" sz="2000" dirty="0">
                <a:solidFill>
                  <a:schemeClr val="tx1">
                    <a:lumMod val="75000"/>
                    <a:lumOff val="25000"/>
                  </a:schemeClr>
                </a:solidFill>
              </a:rPr>
              <a:t>Team member</a:t>
            </a:r>
          </a:p>
        </p:txBody>
      </p:sp>
      <p:sp>
        <p:nvSpPr>
          <p:cNvPr id="18" name="Text Placeholder 20">
            <a:extLst>
              <a:ext uri="{FF2B5EF4-FFF2-40B4-BE49-F238E27FC236}">
                <a16:creationId xmlns:a16="http://schemas.microsoft.com/office/drawing/2014/main" id="{E668A07D-966C-F389-A0FD-E09681706EC2}"/>
              </a:ext>
            </a:extLst>
          </p:cNvPr>
          <p:cNvSpPr txBox="1">
            <a:spLocks/>
          </p:cNvSpPr>
          <p:nvPr/>
        </p:nvSpPr>
        <p:spPr>
          <a:xfrm>
            <a:off x="643051" y="1994109"/>
            <a:ext cx="3154680" cy="355600"/>
          </a:xfrm>
          <a:prstGeom prst="rect">
            <a:avLst/>
          </a:prstGeom>
        </p:spPr>
        <p:txBody>
          <a:bodyPr vert="horz" lIns="0" tIns="45720" rIns="0" bIns="45720" rtlCol="0" anchor="ctr" anchorCtr="0">
            <a:normAutofit fontScale="92500" lnSpcReduction="10000"/>
          </a:bodyPr>
          <a:lstStyle>
            <a:lvl1pPr marL="91440" indent="-91440" algn="ctr"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6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000" dirty="0">
                <a:solidFill>
                  <a:srgbClr val="000000"/>
                </a:solidFill>
                <a:latin typeface="Times New Roman" panose="02020603050405020304" pitchFamily="18" charset="0"/>
                <a:ea typeface="Calibri" panose="020F0502020204030204" pitchFamily="34" charset="0"/>
                <a:cs typeface="Arial" panose="020B0604020202020204" pitchFamily="34" charset="0"/>
              </a:rPr>
              <a:t>Maha Mahmoud Mohammed</a:t>
            </a:r>
            <a:endParaRPr lang="en-US" dirty="0"/>
          </a:p>
        </p:txBody>
      </p:sp>
    </p:spTree>
    <p:extLst>
      <p:ext uri="{BB962C8B-B14F-4D97-AF65-F5344CB8AC3E}">
        <p14:creationId xmlns:p14="http://schemas.microsoft.com/office/powerpoint/2010/main" val="15079271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6CC32-12E2-40AB-91E7-E065E3B54AA8}"/>
              </a:ext>
            </a:extLst>
          </p:cNvPr>
          <p:cNvSpPr>
            <a:spLocks noGrp="1"/>
          </p:cNvSpPr>
          <p:nvPr>
            <p:ph type="title"/>
          </p:nvPr>
        </p:nvSpPr>
        <p:spPr/>
        <p:txBody>
          <a:bodyPr/>
          <a:lstStyle/>
          <a:p>
            <a:r>
              <a:rPr lang="en-US" dirty="0"/>
              <a:t>References</a:t>
            </a:r>
          </a:p>
        </p:txBody>
      </p:sp>
      <p:graphicFrame>
        <p:nvGraphicFramePr>
          <p:cNvPr id="5" name="Content Placeholder 2" descr="Smart Art object">
            <a:extLst>
              <a:ext uri="{FF2B5EF4-FFF2-40B4-BE49-F238E27FC236}">
                <a16:creationId xmlns:a16="http://schemas.microsoft.com/office/drawing/2014/main" id="{59405A29-4A0F-429B-A6BA-2D3E9946C76A}"/>
              </a:ext>
            </a:extLst>
          </p:cNvPr>
          <p:cNvGraphicFramePr>
            <a:graphicFrameLocks noGrp="1"/>
          </p:cNvGraphicFramePr>
          <p:nvPr>
            <p:ph sz="half" idx="1"/>
            <p:extLst>
              <p:ext uri="{D42A27DB-BD31-4B8C-83A1-F6EECF244321}">
                <p14:modId xmlns:p14="http://schemas.microsoft.com/office/powerpoint/2010/main" val="570656380"/>
              </p:ext>
            </p:extLst>
          </p:nvPr>
        </p:nvGraphicFramePr>
        <p:xfrm>
          <a:off x="675022" y="1812925"/>
          <a:ext cx="10906125" cy="40878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a:extLst>
              <a:ext uri="{FF2B5EF4-FFF2-40B4-BE49-F238E27FC236}">
                <a16:creationId xmlns:a16="http://schemas.microsoft.com/office/drawing/2014/main" id="{A09C2CC8-7675-4EA7-B0DF-8BB3BBD066C4}"/>
              </a:ext>
            </a:extLst>
          </p:cNvPr>
          <p:cNvSpPr>
            <a:spLocks noGrp="1"/>
          </p:cNvSpPr>
          <p:nvPr>
            <p:ph type="ftr" sz="quarter" idx="11"/>
          </p:nvPr>
        </p:nvSpPr>
        <p:spPr/>
        <p:txBody>
          <a:bodyPr/>
          <a:lstStyle/>
          <a:p>
            <a:r>
              <a:rPr lang="en-US" cap="none" dirty="0"/>
              <a:t>Sequence motif analysis</a:t>
            </a:r>
          </a:p>
        </p:txBody>
      </p:sp>
      <p:sp>
        <p:nvSpPr>
          <p:cNvPr id="9" name="Slide Number Placeholder 8">
            <a:extLst>
              <a:ext uri="{FF2B5EF4-FFF2-40B4-BE49-F238E27FC236}">
                <a16:creationId xmlns:a16="http://schemas.microsoft.com/office/drawing/2014/main" id="{6468A8EB-D811-4893-84F0-8DC998D69080}"/>
              </a:ext>
            </a:extLst>
          </p:cNvPr>
          <p:cNvSpPr>
            <a:spLocks noGrp="1"/>
          </p:cNvSpPr>
          <p:nvPr>
            <p:ph type="sldNum" sz="quarter" idx="12"/>
          </p:nvPr>
        </p:nvSpPr>
        <p:spPr/>
        <p:txBody>
          <a:bodyPr/>
          <a:lstStyle/>
          <a:p>
            <a:fld id="{3A98EE3D-8CD1-4C3F-BD1C-C98C9596463C}" type="slidenum">
              <a:rPr lang="en-US" smtClean="0"/>
              <a:pPr/>
              <a:t>38</a:t>
            </a:fld>
            <a:endParaRPr lang="en-US" dirty="0"/>
          </a:p>
        </p:txBody>
      </p:sp>
    </p:spTree>
    <p:extLst>
      <p:ext uri="{BB962C8B-B14F-4D97-AF65-F5344CB8AC3E}">
        <p14:creationId xmlns:p14="http://schemas.microsoft.com/office/powerpoint/2010/main" val="25703479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Placeholder 6" descr="Man with a laptop">
            <a:extLst>
              <a:ext uri="{FF2B5EF4-FFF2-40B4-BE49-F238E27FC236}">
                <a16:creationId xmlns:a16="http://schemas.microsoft.com/office/drawing/2014/main" id="{4E80E6EE-AA75-4A4E-BB8E-4A4D152D04AA}"/>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17756"/>
            <a:ext cx="12187578" cy="6408000"/>
          </a:xfrm>
        </p:spPr>
      </p:pic>
      <p:sp>
        <p:nvSpPr>
          <p:cNvPr id="2" name="Title 1">
            <a:extLst>
              <a:ext uri="{FF2B5EF4-FFF2-40B4-BE49-F238E27FC236}">
                <a16:creationId xmlns:a16="http://schemas.microsoft.com/office/drawing/2014/main" id="{3DC6CC32-12E2-40AB-91E7-E065E3B54AA8}"/>
              </a:ext>
            </a:extLst>
          </p:cNvPr>
          <p:cNvSpPr>
            <a:spLocks noGrp="1"/>
          </p:cNvSpPr>
          <p:nvPr>
            <p:ph type="title"/>
          </p:nvPr>
        </p:nvSpPr>
        <p:spPr/>
        <p:txBody>
          <a:bodyPr/>
          <a:lstStyle/>
          <a:p>
            <a:r>
              <a:rPr lang="en-US" dirty="0"/>
              <a:t>References …</a:t>
            </a:r>
          </a:p>
        </p:txBody>
      </p:sp>
      <p:graphicFrame>
        <p:nvGraphicFramePr>
          <p:cNvPr id="5" name="Content Placeholder 2" descr="Smart Art object">
            <a:extLst>
              <a:ext uri="{FF2B5EF4-FFF2-40B4-BE49-F238E27FC236}">
                <a16:creationId xmlns:a16="http://schemas.microsoft.com/office/drawing/2014/main" id="{59405A29-4A0F-429B-A6BA-2D3E9946C76A}"/>
              </a:ext>
            </a:extLst>
          </p:cNvPr>
          <p:cNvGraphicFramePr>
            <a:graphicFrameLocks noGrp="1"/>
          </p:cNvGraphicFramePr>
          <p:nvPr>
            <p:ph sz="half" idx="1"/>
            <p:extLst>
              <p:ext uri="{D42A27DB-BD31-4B8C-83A1-F6EECF244321}">
                <p14:modId xmlns:p14="http://schemas.microsoft.com/office/powerpoint/2010/main" val="3903328108"/>
              </p:ext>
            </p:extLst>
          </p:nvPr>
        </p:nvGraphicFramePr>
        <p:xfrm>
          <a:off x="675022" y="1633491"/>
          <a:ext cx="10906125" cy="42672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Footer Placeholder 2">
            <a:extLst>
              <a:ext uri="{FF2B5EF4-FFF2-40B4-BE49-F238E27FC236}">
                <a16:creationId xmlns:a16="http://schemas.microsoft.com/office/drawing/2014/main" id="{A09C2CC8-7675-4EA7-B0DF-8BB3BBD066C4}"/>
              </a:ext>
            </a:extLst>
          </p:cNvPr>
          <p:cNvSpPr>
            <a:spLocks noGrp="1"/>
          </p:cNvSpPr>
          <p:nvPr>
            <p:ph type="ftr" sz="quarter" idx="11"/>
          </p:nvPr>
        </p:nvSpPr>
        <p:spPr/>
        <p:txBody>
          <a:bodyPr/>
          <a:lstStyle/>
          <a:p>
            <a:r>
              <a:rPr lang="en-US" cap="none" dirty="0"/>
              <a:t>Sequence motif analysis</a:t>
            </a:r>
          </a:p>
        </p:txBody>
      </p:sp>
      <p:sp>
        <p:nvSpPr>
          <p:cNvPr id="9" name="Slide Number Placeholder 8">
            <a:extLst>
              <a:ext uri="{FF2B5EF4-FFF2-40B4-BE49-F238E27FC236}">
                <a16:creationId xmlns:a16="http://schemas.microsoft.com/office/drawing/2014/main" id="{6468A8EB-D811-4893-84F0-8DC998D69080}"/>
              </a:ext>
            </a:extLst>
          </p:cNvPr>
          <p:cNvSpPr>
            <a:spLocks noGrp="1"/>
          </p:cNvSpPr>
          <p:nvPr>
            <p:ph type="sldNum" sz="quarter" idx="12"/>
          </p:nvPr>
        </p:nvSpPr>
        <p:spPr/>
        <p:txBody>
          <a:bodyPr/>
          <a:lstStyle/>
          <a:p>
            <a:fld id="{3A98EE3D-8CD1-4C3F-BD1C-C98C9596463C}" type="slidenum">
              <a:rPr lang="en-US" smtClean="0"/>
              <a:pPr/>
              <a:t>39</a:t>
            </a:fld>
            <a:endParaRPr lang="en-US" dirty="0"/>
          </a:p>
        </p:txBody>
      </p:sp>
    </p:spTree>
    <p:extLst>
      <p:ext uri="{BB962C8B-B14F-4D97-AF65-F5344CB8AC3E}">
        <p14:creationId xmlns:p14="http://schemas.microsoft.com/office/powerpoint/2010/main" val="2514384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Man shows something on laptop">
            <a:extLst>
              <a:ext uri="{FF2B5EF4-FFF2-40B4-BE49-F238E27FC236}">
                <a16:creationId xmlns:a16="http://schemas.microsoft.com/office/drawing/2014/main" id="{22FB2237-B866-4C19-BF30-A9BFA8E15C02}"/>
              </a:ext>
            </a:extLst>
          </p:cNvPr>
          <p:cNvPicPr>
            <a:picLocks noGrp="1" noChangeAspect="1"/>
          </p:cNvPicPr>
          <p:nvPr>
            <p:ph type="pic" sz="quarter" idx="13"/>
          </p:nvPr>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rcRect/>
          <a:stretch/>
        </p:blipFill>
        <p:spPr>
          <a:xfrm>
            <a:off x="2211" y="8878"/>
            <a:ext cx="12187578" cy="6408000"/>
          </a:xfrm>
        </p:spPr>
      </p:pic>
      <p:sp>
        <p:nvSpPr>
          <p:cNvPr id="5" name="Title 4">
            <a:extLst>
              <a:ext uri="{FF2B5EF4-FFF2-40B4-BE49-F238E27FC236}">
                <a16:creationId xmlns:a16="http://schemas.microsoft.com/office/drawing/2014/main" id="{8AD2E63C-40F7-4CF4-BE57-F002221AABF4}"/>
              </a:ext>
            </a:extLst>
          </p:cNvPr>
          <p:cNvSpPr>
            <a:spLocks noGrp="1"/>
          </p:cNvSpPr>
          <p:nvPr>
            <p:ph type="title"/>
          </p:nvPr>
        </p:nvSpPr>
        <p:spPr/>
        <p:txBody>
          <a:bodyPr/>
          <a:lstStyle/>
          <a:p>
            <a:r>
              <a:rPr lang="en-US" dirty="0"/>
              <a:t>Introduction </a:t>
            </a:r>
            <a:endParaRPr lang="ru-RU" dirty="0"/>
          </a:p>
        </p:txBody>
      </p:sp>
      <p:sp>
        <p:nvSpPr>
          <p:cNvPr id="6" name="Content Placeholder 5">
            <a:extLst>
              <a:ext uri="{FF2B5EF4-FFF2-40B4-BE49-F238E27FC236}">
                <a16:creationId xmlns:a16="http://schemas.microsoft.com/office/drawing/2014/main" id="{F3317B3A-F74B-4C4D-837E-EF535894307C}"/>
              </a:ext>
            </a:extLst>
          </p:cNvPr>
          <p:cNvSpPr>
            <a:spLocks noGrp="1"/>
          </p:cNvSpPr>
          <p:nvPr>
            <p:ph sz="half" idx="1"/>
          </p:nvPr>
        </p:nvSpPr>
        <p:spPr>
          <a:xfrm>
            <a:off x="514715" y="1812759"/>
            <a:ext cx="10905457" cy="2679030"/>
          </a:xfrm>
        </p:spPr>
        <p:txBody>
          <a:bodyPr numCol="2" spcCol="540000"/>
          <a:lstStyle/>
          <a:p>
            <a:pPr algn="l"/>
            <a:r>
              <a:rPr lang="en-US" sz="1400" b="1" i="0" dirty="0">
                <a:solidFill>
                  <a:srgbClr val="222222"/>
                </a:solidFill>
                <a:effectLst/>
                <a:latin typeface="Roboto Condensed" panose="020B0604020202020204" pitchFamily="2" charset="0"/>
              </a:rPr>
              <a:t>Motif</a:t>
            </a:r>
            <a:br>
              <a:rPr lang="en-US" sz="1400" b="0" i="0" dirty="0">
                <a:solidFill>
                  <a:srgbClr val="222222"/>
                </a:solidFill>
                <a:effectLst/>
                <a:latin typeface="Roboto Condensed" panose="020B0604020202020204" pitchFamily="2" charset="0"/>
              </a:rPr>
            </a:br>
            <a:r>
              <a:rPr lang="en-US" sz="1400" dirty="0">
                <a:solidFill>
                  <a:srgbClr val="222222"/>
                </a:solidFill>
                <a:latin typeface="Roboto Condensed" panose="020B0604020202020204" pitchFamily="2" charset="0"/>
              </a:rPr>
              <a:t>A short (usually not more than 20 amino acids) conserved sequence of biological significance.</a:t>
            </a:r>
          </a:p>
          <a:p>
            <a:pPr algn="l"/>
            <a:r>
              <a:rPr lang="en-US" sz="1400" dirty="0">
                <a:solidFill>
                  <a:srgbClr val="222222"/>
                </a:solidFill>
                <a:latin typeface="Roboto Condensed" panose="020B0604020202020204" pitchFamily="2" charset="0"/>
              </a:rPr>
              <a:t>Motif are of two types (1) Sequence motifs and (2) structure motifs.</a:t>
            </a:r>
          </a:p>
          <a:p>
            <a:pPr algn="l"/>
            <a:r>
              <a:rPr lang="en-US" sz="1400" dirty="0">
                <a:solidFill>
                  <a:srgbClr val="222222"/>
                </a:solidFill>
                <a:latin typeface="Roboto Condensed" panose="020B0604020202020204" pitchFamily="2" charset="0"/>
              </a:rPr>
              <a:t>Motif discovery is the problem of finding recurring patterns in biological data. Patterns can be sequential, mainly when discovered in DNA sequences. They can also be structural (e.g., when discovering RNA motifs). Finding common structural patterns helps to gain a better understanding of the mechanism of action (e.g. post-transcriptional regulation). Unlike DNA motifs, which are sequentially conserved, RNA motifs exhibit conservation in structure, which may be common even if the sequences are different</a:t>
            </a:r>
          </a:p>
          <a:p>
            <a:pPr algn="l"/>
            <a:r>
              <a:rPr lang="en-US" sz="1400" b="1" dirty="0">
                <a:solidFill>
                  <a:srgbClr val="222222"/>
                </a:solidFill>
                <a:latin typeface="Roboto Condensed" panose="020B0604020202020204" pitchFamily="2" charset="0"/>
              </a:rPr>
              <a:t>Sequence motifs</a:t>
            </a:r>
            <a:br>
              <a:rPr lang="en-US" sz="1200" dirty="0"/>
            </a:br>
            <a:r>
              <a:rPr lang="en-US" sz="1400" dirty="0">
                <a:solidFill>
                  <a:srgbClr val="222222"/>
                </a:solidFill>
                <a:latin typeface="Roboto Condensed" panose="020B0604020202020204" pitchFamily="2" charset="0"/>
              </a:rPr>
              <a:t>A sequence motif is a nucleotide or amino-acid sequence pattern that is widespread and has, or is conjectured to have, a biological significance. A  protein sequence motif is an amino-acid sequence pattern found in similar proteins; change of a motif changes the corresponding biological function.</a:t>
            </a:r>
          </a:p>
        </p:txBody>
      </p:sp>
      <p:sp>
        <p:nvSpPr>
          <p:cNvPr id="2" name="Footer Placeholder 1">
            <a:extLst>
              <a:ext uri="{FF2B5EF4-FFF2-40B4-BE49-F238E27FC236}">
                <a16:creationId xmlns:a16="http://schemas.microsoft.com/office/drawing/2014/main" id="{C4B22FA0-BA43-4FB3-B8B8-40528C0A9633}"/>
              </a:ext>
            </a:extLst>
          </p:cNvPr>
          <p:cNvSpPr>
            <a:spLocks noGrp="1"/>
          </p:cNvSpPr>
          <p:nvPr>
            <p:ph type="ftr" sz="quarter" idx="11"/>
          </p:nvPr>
        </p:nvSpPr>
        <p:spPr/>
        <p:txBody>
          <a:bodyPr/>
          <a:lstStyle/>
          <a:p>
            <a:r>
              <a:rPr lang="en-US" cap="none" dirty="0"/>
              <a:t>Sequence motif analysis</a:t>
            </a:r>
          </a:p>
        </p:txBody>
      </p:sp>
      <p:sp>
        <p:nvSpPr>
          <p:cNvPr id="17" name="Slide Number Placeholder 16">
            <a:extLst>
              <a:ext uri="{FF2B5EF4-FFF2-40B4-BE49-F238E27FC236}">
                <a16:creationId xmlns:a16="http://schemas.microsoft.com/office/drawing/2014/main" id="{19D203D7-52C0-41AB-9238-F69D51235EC0}"/>
              </a:ext>
            </a:extLst>
          </p:cNvPr>
          <p:cNvSpPr>
            <a:spLocks noGrp="1"/>
          </p:cNvSpPr>
          <p:nvPr>
            <p:ph type="sldNum" sz="quarter" idx="12"/>
          </p:nvPr>
        </p:nvSpPr>
        <p:spPr/>
        <p:txBody>
          <a:bodyPr/>
          <a:lstStyle/>
          <a:p>
            <a:fld id="{3A98EE3D-8CD1-4C3F-BD1C-C98C9596463C}" type="slidenum">
              <a:rPr lang="en-US" smtClean="0"/>
              <a:pPr/>
              <a:t>4</a:t>
            </a:fld>
            <a:endParaRPr lang="en-US" dirty="0"/>
          </a:p>
        </p:txBody>
      </p:sp>
    </p:spTree>
    <p:extLst>
      <p:ext uri="{BB962C8B-B14F-4D97-AF65-F5344CB8AC3E}">
        <p14:creationId xmlns:p14="http://schemas.microsoft.com/office/powerpoint/2010/main" val="30075685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EB5DC-8C2B-5750-6E12-9A35C0FFBA00}"/>
              </a:ext>
            </a:extLst>
          </p:cNvPr>
          <p:cNvSpPr>
            <a:spLocks noGrp="1"/>
          </p:cNvSpPr>
          <p:nvPr>
            <p:ph type="title"/>
          </p:nvPr>
        </p:nvSpPr>
        <p:spPr/>
        <p:txBody>
          <a:bodyPr/>
          <a:lstStyle/>
          <a:p>
            <a:r>
              <a:rPr lang="en-US" dirty="0"/>
              <a:t>Thank you</a:t>
            </a:r>
          </a:p>
        </p:txBody>
      </p:sp>
      <p:sp>
        <p:nvSpPr>
          <p:cNvPr id="5" name="Content Placeholder 4">
            <a:extLst>
              <a:ext uri="{FF2B5EF4-FFF2-40B4-BE49-F238E27FC236}">
                <a16:creationId xmlns:a16="http://schemas.microsoft.com/office/drawing/2014/main" id="{AAF5CF3F-E5EF-5769-3F83-24ADB4412BBF}"/>
              </a:ext>
            </a:extLst>
          </p:cNvPr>
          <p:cNvSpPr>
            <a:spLocks noGrp="1"/>
          </p:cNvSpPr>
          <p:nvPr>
            <p:ph idx="1"/>
          </p:nvPr>
        </p:nvSpPr>
        <p:spPr/>
        <p:txBody>
          <a:bodyPr>
            <a:normAutofit fontScale="55000" lnSpcReduction="20000"/>
          </a:bodyPr>
          <a:lstStyle/>
          <a:p>
            <a:pPr>
              <a:lnSpc>
                <a:spcPct val="170000"/>
              </a:lnSpc>
            </a:pPr>
            <a:r>
              <a:rPr lang="en-US" dirty="0"/>
              <a:t>Maha.20367810@compit.aun.edu.eg</a:t>
            </a:r>
          </a:p>
          <a:p>
            <a:pPr>
              <a:lnSpc>
                <a:spcPct val="170000"/>
              </a:lnSpc>
            </a:pPr>
            <a:r>
              <a:rPr lang="en-US" dirty="0"/>
              <a:t>Nourhanne.20367835@compit.aun.edu.eg</a:t>
            </a:r>
          </a:p>
          <a:p>
            <a:pPr>
              <a:lnSpc>
                <a:spcPct val="170000"/>
              </a:lnSpc>
            </a:pPr>
            <a:r>
              <a:rPr lang="en-US" dirty="0"/>
              <a:t>khloud.20367653@compit.aun.edu.eg</a:t>
            </a:r>
          </a:p>
          <a:p>
            <a:pPr>
              <a:lnSpc>
                <a:spcPct val="170000"/>
              </a:lnSpc>
            </a:pPr>
            <a:r>
              <a:rPr lang="en-US" dirty="0"/>
              <a:t>Hind.20367841@compit.aun.edu.eg</a:t>
            </a:r>
          </a:p>
          <a:p>
            <a:pPr>
              <a:lnSpc>
                <a:spcPct val="170000"/>
              </a:lnSpc>
            </a:pPr>
            <a:r>
              <a:rPr lang="en-US" dirty="0"/>
              <a:t>salma.20367693@compit.aun.edu.eg</a:t>
            </a:r>
          </a:p>
          <a:p>
            <a:pPr>
              <a:lnSpc>
                <a:spcPct val="170000"/>
              </a:lnSpc>
            </a:pPr>
            <a:r>
              <a:rPr lang="en-US" dirty="0"/>
              <a:t>hala.20367838@compit.aun.edu.eg</a:t>
            </a:r>
          </a:p>
        </p:txBody>
      </p:sp>
    </p:spTree>
    <p:extLst>
      <p:ext uri="{BB962C8B-B14F-4D97-AF65-F5344CB8AC3E}">
        <p14:creationId xmlns:p14="http://schemas.microsoft.com/office/powerpoint/2010/main" val="2790251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FEF978D-2BB8-A6A6-2C13-64EE84CD4FC7}"/>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688E36CC-FEB6-0B43-8F7B-A2A0B28B9BD7}"/>
              </a:ext>
            </a:extLst>
          </p:cNvPr>
          <p:cNvSpPr>
            <a:spLocks noGrp="1"/>
          </p:cNvSpPr>
          <p:nvPr>
            <p:ph type="sldNum" sz="quarter" idx="12"/>
          </p:nvPr>
        </p:nvSpPr>
        <p:spPr/>
        <p:txBody>
          <a:bodyPr/>
          <a:lstStyle/>
          <a:p>
            <a:fld id="{3A98EE3D-8CD1-4C3F-BD1C-C98C9596463C}" type="slidenum">
              <a:rPr lang="en-US" smtClean="0"/>
              <a:t>5</a:t>
            </a:fld>
            <a:endParaRPr lang="en-US" dirty="0"/>
          </a:p>
        </p:txBody>
      </p:sp>
      <p:sp>
        <p:nvSpPr>
          <p:cNvPr id="5" name="Title 4">
            <a:extLst>
              <a:ext uri="{FF2B5EF4-FFF2-40B4-BE49-F238E27FC236}">
                <a16:creationId xmlns:a16="http://schemas.microsoft.com/office/drawing/2014/main" id="{7B3DFD6B-D65C-1FA7-947C-B27EF57554CF}"/>
              </a:ext>
            </a:extLst>
          </p:cNvPr>
          <p:cNvSpPr>
            <a:spLocks noGrp="1"/>
          </p:cNvSpPr>
          <p:nvPr>
            <p:ph type="title"/>
          </p:nvPr>
        </p:nvSpPr>
        <p:spPr/>
        <p:txBody>
          <a:bodyPr/>
          <a:lstStyle/>
          <a:p>
            <a:r>
              <a:rPr lang="en-US" dirty="0"/>
              <a:t>…</a:t>
            </a:r>
          </a:p>
        </p:txBody>
      </p:sp>
      <p:sp>
        <p:nvSpPr>
          <p:cNvPr id="6" name="Content Placeholder 5">
            <a:extLst>
              <a:ext uri="{FF2B5EF4-FFF2-40B4-BE49-F238E27FC236}">
                <a16:creationId xmlns:a16="http://schemas.microsoft.com/office/drawing/2014/main" id="{031E97C4-D94B-A73C-8283-C1A34C7D92AE}"/>
              </a:ext>
            </a:extLst>
          </p:cNvPr>
          <p:cNvSpPr>
            <a:spLocks noGrp="1"/>
          </p:cNvSpPr>
          <p:nvPr>
            <p:ph sz="half" idx="1"/>
          </p:nvPr>
        </p:nvSpPr>
        <p:spPr/>
        <p:txBody>
          <a:bodyPr/>
          <a:lstStyle/>
          <a:p>
            <a:r>
              <a:rPr lang="en-US" b="0" i="0" dirty="0">
                <a:solidFill>
                  <a:srgbClr val="202122"/>
                </a:solidFill>
                <a:effectLst/>
                <a:latin typeface="Arial" panose="020B0604020202020204" pitchFamily="34" charset="0"/>
              </a:rPr>
              <a:t>In biology, a </a:t>
            </a:r>
            <a:r>
              <a:rPr lang="en-US" b="1" i="0" dirty="0">
                <a:solidFill>
                  <a:srgbClr val="202122"/>
                </a:solidFill>
                <a:effectLst/>
                <a:latin typeface="Arial" panose="020B0604020202020204" pitchFamily="34" charset="0"/>
              </a:rPr>
              <a:t>sequence motif</a:t>
            </a:r>
            <a:r>
              <a:rPr lang="en-US" b="0" i="0" dirty="0">
                <a:solidFill>
                  <a:srgbClr val="202122"/>
                </a:solidFill>
                <a:effectLst/>
                <a:latin typeface="Arial" panose="020B0604020202020204" pitchFamily="34" charset="0"/>
              </a:rPr>
              <a:t> is a </a:t>
            </a:r>
            <a:r>
              <a:rPr lang="en-US" b="0" i="0" u="none" strike="noStrike" dirty="0">
                <a:solidFill>
                  <a:srgbClr val="0645AD"/>
                </a:solidFill>
                <a:effectLst/>
                <a:latin typeface="Arial" panose="020B0604020202020204" pitchFamily="34" charset="0"/>
                <a:hlinkClick r:id="rId2" tooltip="Nucleotide"/>
              </a:rPr>
              <a:t>nucleotide</a:t>
            </a:r>
            <a:r>
              <a:rPr lang="en-US" b="0" i="0" dirty="0">
                <a:solidFill>
                  <a:srgbClr val="202122"/>
                </a:solidFill>
                <a:effectLst/>
                <a:latin typeface="Arial" panose="020B0604020202020204" pitchFamily="34" charset="0"/>
              </a:rPr>
              <a:t> or </a:t>
            </a:r>
            <a:r>
              <a:rPr lang="en-US" b="0" i="0" u="none" strike="noStrike" dirty="0">
                <a:solidFill>
                  <a:srgbClr val="0645AD"/>
                </a:solidFill>
                <a:effectLst/>
                <a:latin typeface="Arial" panose="020B0604020202020204" pitchFamily="34" charset="0"/>
                <a:hlinkClick r:id="rId3" tooltip="Amino acid"/>
              </a:rPr>
              <a:t>amino-acid</a:t>
            </a:r>
            <a:r>
              <a:rPr lang="en-US" b="0" i="0" dirty="0">
                <a:solidFill>
                  <a:srgbClr val="202122"/>
                </a:solidFill>
                <a:effectLst/>
                <a:latin typeface="Arial" panose="020B0604020202020204" pitchFamily="34" charset="0"/>
              </a:rPr>
              <a:t> </a:t>
            </a:r>
            <a:r>
              <a:rPr lang="en-US" b="0" i="0" u="none" strike="noStrike" dirty="0">
                <a:solidFill>
                  <a:srgbClr val="0645AD"/>
                </a:solidFill>
                <a:effectLst/>
                <a:latin typeface="Arial" panose="020B0604020202020204" pitchFamily="34" charset="0"/>
                <a:hlinkClick r:id="rId4" tooltip="Sequence (biology)"/>
              </a:rPr>
              <a:t>sequence</a:t>
            </a:r>
            <a:r>
              <a:rPr lang="en-US" b="0" i="0" dirty="0">
                <a:solidFill>
                  <a:srgbClr val="202122"/>
                </a:solidFill>
                <a:effectLst/>
                <a:latin typeface="Arial" panose="020B0604020202020204" pitchFamily="34" charset="0"/>
              </a:rPr>
              <a:t> </a:t>
            </a:r>
            <a:r>
              <a:rPr lang="en-US" b="0" i="0" u="none" strike="noStrike" dirty="0">
                <a:solidFill>
                  <a:srgbClr val="0645AD"/>
                </a:solidFill>
                <a:effectLst/>
                <a:latin typeface="Arial" panose="020B0604020202020204" pitchFamily="34" charset="0"/>
                <a:hlinkClick r:id="rId5" tooltip="Pattern"/>
              </a:rPr>
              <a:t>pattern</a:t>
            </a:r>
            <a:r>
              <a:rPr lang="en-US" b="0" i="0" dirty="0">
                <a:solidFill>
                  <a:srgbClr val="202122"/>
                </a:solidFill>
                <a:effectLst/>
                <a:latin typeface="Arial" panose="020B0604020202020204" pitchFamily="34" charset="0"/>
              </a:rPr>
              <a:t> that is widespread and usually assumed to be related to </a:t>
            </a:r>
            <a:r>
              <a:rPr lang="en-US" b="0" i="0" u="none" strike="noStrike" dirty="0">
                <a:solidFill>
                  <a:srgbClr val="0645AD"/>
                </a:solidFill>
                <a:effectLst/>
                <a:latin typeface="Arial" panose="020B0604020202020204" pitchFamily="34" charset="0"/>
                <a:hlinkClick r:id="rId6" tooltip="Biological function"/>
              </a:rPr>
              <a:t>biological function</a:t>
            </a:r>
            <a:r>
              <a:rPr lang="en-US" b="0" i="0" dirty="0">
                <a:solidFill>
                  <a:srgbClr val="202122"/>
                </a:solidFill>
                <a:effectLst/>
                <a:latin typeface="Arial" panose="020B0604020202020204" pitchFamily="34" charset="0"/>
              </a:rPr>
              <a:t> of the macromolecule.</a:t>
            </a:r>
            <a:endParaRPr lang="en-US" dirty="0"/>
          </a:p>
        </p:txBody>
      </p:sp>
      <p:pic>
        <p:nvPicPr>
          <p:cNvPr id="2054" name="Picture 6">
            <a:extLst>
              <a:ext uri="{FF2B5EF4-FFF2-40B4-BE49-F238E27FC236}">
                <a16:creationId xmlns:a16="http://schemas.microsoft.com/office/drawing/2014/main" id="{F62BF9DB-02D6-B69E-16BB-BB78985D1A3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62329" y="3179243"/>
            <a:ext cx="4977936" cy="169984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E6DE95E-BF60-D79C-7C53-C2921A4BD518}"/>
              </a:ext>
            </a:extLst>
          </p:cNvPr>
          <p:cNvSpPr txBox="1"/>
          <p:nvPr/>
        </p:nvSpPr>
        <p:spPr>
          <a:xfrm>
            <a:off x="1619595" y="3429000"/>
            <a:ext cx="3058937" cy="1200329"/>
          </a:xfrm>
          <a:prstGeom prst="rect">
            <a:avLst/>
          </a:prstGeom>
          <a:noFill/>
        </p:spPr>
        <p:txBody>
          <a:bodyPr wrap="square">
            <a:spAutoFit/>
          </a:bodyPr>
          <a:lstStyle/>
          <a:p>
            <a:r>
              <a:rPr lang="en-US" b="0" i="0" dirty="0">
                <a:solidFill>
                  <a:srgbClr val="202122"/>
                </a:solidFill>
                <a:effectLst/>
                <a:latin typeface="Arial" panose="020B0604020202020204" pitchFamily="34" charset="0"/>
              </a:rPr>
              <a:t>A DNA sequence motif represented as a </a:t>
            </a:r>
            <a:r>
              <a:rPr lang="en-US" b="0" i="0" u="none" strike="noStrike" dirty="0">
                <a:solidFill>
                  <a:srgbClr val="0645AD"/>
                </a:solidFill>
                <a:effectLst/>
                <a:latin typeface="Arial" panose="020B0604020202020204" pitchFamily="34" charset="0"/>
                <a:hlinkClick r:id="rId8" tooltip="Sequence logo"/>
              </a:rPr>
              <a:t>sequence logo</a:t>
            </a:r>
            <a:r>
              <a:rPr lang="en-US" b="0" i="0" dirty="0">
                <a:solidFill>
                  <a:srgbClr val="202122"/>
                </a:solidFill>
                <a:effectLst/>
                <a:latin typeface="Arial" panose="020B0604020202020204" pitchFamily="34" charset="0"/>
              </a:rPr>
              <a:t> for the </a:t>
            </a:r>
            <a:r>
              <a:rPr lang="en-US" b="0" i="0" dirty="0" err="1">
                <a:solidFill>
                  <a:srgbClr val="202122"/>
                </a:solidFill>
                <a:effectLst/>
                <a:latin typeface="Arial" panose="020B0604020202020204" pitchFamily="34" charset="0"/>
              </a:rPr>
              <a:t>LexA</a:t>
            </a:r>
            <a:r>
              <a:rPr lang="en-US" b="0" i="0" dirty="0">
                <a:solidFill>
                  <a:srgbClr val="202122"/>
                </a:solidFill>
                <a:effectLst/>
                <a:latin typeface="Arial" panose="020B0604020202020204" pitchFamily="34" charset="0"/>
              </a:rPr>
              <a:t>-binding motif.</a:t>
            </a:r>
            <a:endParaRPr lang="en-US" dirty="0"/>
          </a:p>
        </p:txBody>
      </p:sp>
    </p:spTree>
    <p:extLst>
      <p:ext uri="{BB962C8B-B14F-4D97-AF65-F5344CB8AC3E}">
        <p14:creationId xmlns:p14="http://schemas.microsoft.com/office/powerpoint/2010/main" val="3461763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07F5155-E6D9-DA75-9B1C-5181E840348D}"/>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915EAAF2-B71E-504C-9BE7-341E32B69F07}"/>
              </a:ext>
            </a:extLst>
          </p:cNvPr>
          <p:cNvSpPr>
            <a:spLocks noGrp="1"/>
          </p:cNvSpPr>
          <p:nvPr>
            <p:ph type="sldNum" sz="quarter" idx="12"/>
          </p:nvPr>
        </p:nvSpPr>
        <p:spPr/>
        <p:txBody>
          <a:bodyPr/>
          <a:lstStyle/>
          <a:p>
            <a:fld id="{3A98EE3D-8CD1-4C3F-BD1C-C98C9596463C}" type="slidenum">
              <a:rPr lang="en-US" smtClean="0"/>
              <a:t>6</a:t>
            </a:fld>
            <a:endParaRPr lang="en-US" dirty="0"/>
          </a:p>
        </p:txBody>
      </p:sp>
      <p:sp>
        <p:nvSpPr>
          <p:cNvPr id="5" name="Title 4">
            <a:extLst>
              <a:ext uri="{FF2B5EF4-FFF2-40B4-BE49-F238E27FC236}">
                <a16:creationId xmlns:a16="http://schemas.microsoft.com/office/drawing/2014/main" id="{39F0C96D-FF5A-84A6-99D9-E61FE1C5C59B}"/>
              </a:ext>
            </a:extLst>
          </p:cNvPr>
          <p:cNvSpPr>
            <a:spLocks noGrp="1"/>
          </p:cNvSpPr>
          <p:nvPr>
            <p:ph type="title"/>
          </p:nvPr>
        </p:nvSpPr>
        <p:spPr/>
        <p:txBody>
          <a:bodyPr/>
          <a:lstStyle/>
          <a:p>
            <a:r>
              <a:rPr lang="en-US" dirty="0"/>
              <a:t>Motif objects</a:t>
            </a:r>
          </a:p>
        </p:txBody>
      </p:sp>
      <p:sp>
        <p:nvSpPr>
          <p:cNvPr id="6" name="Content Placeholder 5">
            <a:extLst>
              <a:ext uri="{FF2B5EF4-FFF2-40B4-BE49-F238E27FC236}">
                <a16:creationId xmlns:a16="http://schemas.microsoft.com/office/drawing/2014/main" id="{ADE632FA-16AD-9B60-195C-DC8AEA1852E5}"/>
              </a:ext>
            </a:extLst>
          </p:cNvPr>
          <p:cNvSpPr>
            <a:spLocks noGrp="1"/>
          </p:cNvSpPr>
          <p:nvPr>
            <p:ph sz="half" idx="1"/>
          </p:nvPr>
        </p:nvSpPr>
        <p:spPr/>
        <p:txBody>
          <a:bodyPr/>
          <a:lstStyle/>
          <a:p>
            <a:r>
              <a:rPr lang="en-US" dirty="0"/>
              <a:t>Since we are interested in motif analysis, we need to take a look at Motif objects in the first place. For that we need to import the Bio.motifs library: </a:t>
            </a:r>
          </a:p>
          <a:p>
            <a:r>
              <a:rPr lang="en-US" dirty="0"/>
              <a:t>&gt;&gt;&gt; </a:t>
            </a:r>
            <a:r>
              <a:rPr lang="en-US" dirty="0">
                <a:solidFill>
                  <a:srgbClr val="00B050"/>
                </a:solidFill>
              </a:rPr>
              <a:t>from</a:t>
            </a:r>
            <a:r>
              <a:rPr lang="en-US" dirty="0"/>
              <a:t> </a:t>
            </a:r>
            <a:r>
              <a:rPr lang="en-US" dirty="0">
                <a:solidFill>
                  <a:srgbClr val="0070C0"/>
                </a:solidFill>
              </a:rPr>
              <a:t>Bio</a:t>
            </a:r>
            <a:r>
              <a:rPr lang="en-US" dirty="0"/>
              <a:t> </a:t>
            </a:r>
            <a:r>
              <a:rPr lang="en-US" dirty="0">
                <a:solidFill>
                  <a:srgbClr val="00B050"/>
                </a:solidFill>
              </a:rPr>
              <a:t>import</a:t>
            </a:r>
            <a:r>
              <a:rPr lang="en-US" dirty="0"/>
              <a:t> motifs </a:t>
            </a:r>
          </a:p>
          <a:p>
            <a:r>
              <a:rPr lang="en-US" dirty="0"/>
              <a:t>       and we can start creating our first motif objects. We can either create a Motif object from a list of instances of the motif, or we can obtain a Motif object by parsing a file from a motif database or motif finding software.</a:t>
            </a:r>
          </a:p>
        </p:txBody>
      </p:sp>
    </p:spTree>
    <p:extLst>
      <p:ext uri="{BB962C8B-B14F-4D97-AF65-F5344CB8AC3E}">
        <p14:creationId xmlns:p14="http://schemas.microsoft.com/office/powerpoint/2010/main" val="614549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1E07633-F466-7147-34CE-459152B93ABD}"/>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544576E1-7B49-78CC-251A-7A84DA85F83D}"/>
              </a:ext>
            </a:extLst>
          </p:cNvPr>
          <p:cNvSpPr>
            <a:spLocks noGrp="1"/>
          </p:cNvSpPr>
          <p:nvPr>
            <p:ph type="sldNum" sz="quarter" idx="12"/>
          </p:nvPr>
        </p:nvSpPr>
        <p:spPr/>
        <p:txBody>
          <a:bodyPr/>
          <a:lstStyle/>
          <a:p>
            <a:fld id="{3A98EE3D-8CD1-4C3F-BD1C-C98C9596463C}" type="slidenum">
              <a:rPr lang="en-US" smtClean="0"/>
              <a:t>7</a:t>
            </a:fld>
            <a:endParaRPr lang="en-US" dirty="0"/>
          </a:p>
        </p:txBody>
      </p:sp>
      <p:sp>
        <p:nvSpPr>
          <p:cNvPr id="5" name="Title 4">
            <a:extLst>
              <a:ext uri="{FF2B5EF4-FFF2-40B4-BE49-F238E27FC236}">
                <a16:creationId xmlns:a16="http://schemas.microsoft.com/office/drawing/2014/main" id="{AE199C30-5087-3D74-AE0B-C28BD7E09B0B}"/>
              </a:ext>
            </a:extLst>
          </p:cNvPr>
          <p:cNvSpPr>
            <a:spLocks noGrp="1"/>
          </p:cNvSpPr>
          <p:nvPr>
            <p:ph type="title"/>
          </p:nvPr>
        </p:nvSpPr>
        <p:spPr/>
        <p:txBody>
          <a:bodyPr/>
          <a:lstStyle/>
          <a:p>
            <a:r>
              <a:rPr lang="en-US" dirty="0"/>
              <a:t>Creating a motif from instances</a:t>
            </a:r>
          </a:p>
        </p:txBody>
      </p:sp>
      <p:sp>
        <p:nvSpPr>
          <p:cNvPr id="6" name="Content Placeholder 5">
            <a:extLst>
              <a:ext uri="{FF2B5EF4-FFF2-40B4-BE49-F238E27FC236}">
                <a16:creationId xmlns:a16="http://schemas.microsoft.com/office/drawing/2014/main" id="{20A7BD99-6A50-545D-3E0F-69174EF3BECE}"/>
              </a:ext>
            </a:extLst>
          </p:cNvPr>
          <p:cNvSpPr>
            <a:spLocks noGrp="1"/>
          </p:cNvSpPr>
          <p:nvPr>
            <p:ph sz="half" idx="1"/>
          </p:nvPr>
        </p:nvSpPr>
        <p:spPr/>
        <p:txBody>
          <a:bodyPr>
            <a:normAutofit fontScale="92500" lnSpcReduction="20000"/>
          </a:bodyPr>
          <a:lstStyle/>
          <a:p>
            <a:r>
              <a:rPr lang="en-US" dirty="0"/>
              <a:t>Suppose we have these instances of a DNA motif:</a:t>
            </a:r>
          </a:p>
          <a:p>
            <a:r>
              <a:rPr lang="en-US" dirty="0"/>
              <a:t> &gt;&gt;&gt; </a:t>
            </a:r>
            <a:r>
              <a:rPr lang="en-US" dirty="0">
                <a:solidFill>
                  <a:srgbClr val="00B050"/>
                </a:solidFill>
              </a:rPr>
              <a:t>from</a:t>
            </a:r>
            <a:r>
              <a:rPr lang="en-US" dirty="0"/>
              <a:t> </a:t>
            </a:r>
            <a:r>
              <a:rPr lang="en-US" dirty="0">
                <a:solidFill>
                  <a:srgbClr val="0070C0"/>
                </a:solidFill>
              </a:rPr>
              <a:t>Bio.Seq </a:t>
            </a:r>
            <a:r>
              <a:rPr lang="en-US" dirty="0">
                <a:solidFill>
                  <a:srgbClr val="00B050"/>
                </a:solidFill>
              </a:rPr>
              <a:t>import</a:t>
            </a:r>
            <a:r>
              <a:rPr lang="en-US" dirty="0"/>
              <a:t> Seq </a:t>
            </a:r>
          </a:p>
          <a:p>
            <a:r>
              <a:rPr lang="en-US" dirty="0"/>
              <a:t>&gt;&gt;&gt; instances = [Seq("</a:t>
            </a:r>
            <a:r>
              <a:rPr lang="en-US" dirty="0">
                <a:solidFill>
                  <a:srgbClr val="FF0000"/>
                </a:solidFill>
              </a:rPr>
              <a:t>TACAA</a:t>
            </a:r>
            <a:r>
              <a:rPr lang="en-US" dirty="0"/>
              <a:t>"),</a:t>
            </a:r>
          </a:p>
          <a:p>
            <a:r>
              <a:rPr lang="en-US" dirty="0"/>
              <a:t>...                           Seq("</a:t>
            </a:r>
            <a:r>
              <a:rPr lang="en-US" dirty="0">
                <a:solidFill>
                  <a:srgbClr val="FF0000"/>
                </a:solidFill>
              </a:rPr>
              <a:t>TACGC</a:t>
            </a:r>
            <a:r>
              <a:rPr lang="en-US" dirty="0"/>
              <a:t>"),</a:t>
            </a:r>
          </a:p>
          <a:p>
            <a:r>
              <a:rPr lang="en-US" dirty="0"/>
              <a:t>...                           Seq("</a:t>
            </a:r>
            <a:r>
              <a:rPr lang="en-US" dirty="0">
                <a:solidFill>
                  <a:srgbClr val="FF0000"/>
                </a:solidFill>
              </a:rPr>
              <a:t>TACAC</a:t>
            </a:r>
            <a:r>
              <a:rPr lang="en-US" dirty="0"/>
              <a:t>"),</a:t>
            </a:r>
          </a:p>
          <a:p>
            <a:r>
              <a:rPr lang="en-US" dirty="0"/>
              <a:t>...                           Seq("</a:t>
            </a:r>
            <a:r>
              <a:rPr lang="en-US" dirty="0">
                <a:solidFill>
                  <a:srgbClr val="FF0000"/>
                </a:solidFill>
              </a:rPr>
              <a:t>TACCC</a:t>
            </a:r>
            <a:r>
              <a:rPr lang="en-US" dirty="0"/>
              <a:t>"),</a:t>
            </a:r>
          </a:p>
          <a:p>
            <a:pPr marL="0" indent="0">
              <a:buNone/>
            </a:pPr>
            <a:r>
              <a:rPr lang="en-US" dirty="0"/>
              <a:t> ...                            Seq("</a:t>
            </a:r>
            <a:r>
              <a:rPr lang="en-US" dirty="0">
                <a:solidFill>
                  <a:srgbClr val="FF0000"/>
                </a:solidFill>
              </a:rPr>
              <a:t>AACCC</a:t>
            </a:r>
            <a:r>
              <a:rPr lang="en-US" dirty="0"/>
              <a:t>"),</a:t>
            </a:r>
          </a:p>
          <a:p>
            <a:pPr marL="0" indent="0">
              <a:buNone/>
            </a:pPr>
            <a:r>
              <a:rPr lang="en-US" dirty="0"/>
              <a:t> ...                            Seq("</a:t>
            </a:r>
            <a:r>
              <a:rPr lang="en-US" dirty="0">
                <a:solidFill>
                  <a:srgbClr val="FF0000"/>
                </a:solidFill>
              </a:rPr>
              <a:t>AATGC</a:t>
            </a:r>
            <a:r>
              <a:rPr lang="en-US" dirty="0"/>
              <a:t>"), </a:t>
            </a:r>
          </a:p>
          <a:p>
            <a:pPr marL="0" indent="0">
              <a:buNone/>
            </a:pPr>
            <a:r>
              <a:rPr lang="en-US" dirty="0"/>
              <a:t> ...                            Seq("</a:t>
            </a:r>
            <a:r>
              <a:rPr lang="en-US" dirty="0">
                <a:solidFill>
                  <a:srgbClr val="FF0000"/>
                </a:solidFill>
              </a:rPr>
              <a:t>AATGC</a:t>
            </a:r>
            <a:r>
              <a:rPr lang="en-US" dirty="0"/>
              <a:t>"),</a:t>
            </a:r>
          </a:p>
          <a:p>
            <a:pPr marL="0" indent="0">
              <a:buNone/>
            </a:pPr>
            <a:r>
              <a:rPr lang="en-US" dirty="0"/>
              <a:t> ...                             ]</a:t>
            </a:r>
          </a:p>
        </p:txBody>
      </p:sp>
    </p:spTree>
    <p:extLst>
      <p:ext uri="{BB962C8B-B14F-4D97-AF65-F5344CB8AC3E}">
        <p14:creationId xmlns:p14="http://schemas.microsoft.com/office/powerpoint/2010/main" val="22424346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EE08411-BB9B-E820-67C9-03B6F3D6FBEC}"/>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58D48DA0-AECF-F564-BD3C-74C2C217B543}"/>
              </a:ext>
            </a:extLst>
          </p:cNvPr>
          <p:cNvSpPr>
            <a:spLocks noGrp="1"/>
          </p:cNvSpPr>
          <p:nvPr>
            <p:ph type="sldNum" sz="quarter" idx="12"/>
          </p:nvPr>
        </p:nvSpPr>
        <p:spPr/>
        <p:txBody>
          <a:bodyPr/>
          <a:lstStyle/>
          <a:p>
            <a:fld id="{3A98EE3D-8CD1-4C3F-BD1C-C98C9596463C}" type="slidenum">
              <a:rPr lang="en-US" smtClean="0"/>
              <a:t>8</a:t>
            </a:fld>
            <a:endParaRPr lang="en-US" dirty="0"/>
          </a:p>
        </p:txBody>
      </p:sp>
      <p:sp>
        <p:nvSpPr>
          <p:cNvPr id="5" name="Title 4">
            <a:extLst>
              <a:ext uri="{FF2B5EF4-FFF2-40B4-BE49-F238E27FC236}">
                <a16:creationId xmlns:a16="http://schemas.microsoft.com/office/drawing/2014/main" id="{C32B7180-4BC8-E4AD-6D10-A073E57A9332}"/>
              </a:ext>
            </a:extLst>
          </p:cNvPr>
          <p:cNvSpPr>
            <a:spLocks noGrp="1"/>
          </p:cNvSpPr>
          <p:nvPr>
            <p:ph type="title"/>
          </p:nvPr>
        </p:nvSpPr>
        <p:spPr/>
        <p:txBody>
          <a:bodyPr/>
          <a:lstStyle/>
          <a:p>
            <a:r>
              <a:rPr lang="en-US" dirty="0"/>
              <a:t>…</a:t>
            </a:r>
          </a:p>
        </p:txBody>
      </p:sp>
      <p:sp>
        <p:nvSpPr>
          <p:cNvPr id="6" name="Content Placeholder 5">
            <a:extLst>
              <a:ext uri="{FF2B5EF4-FFF2-40B4-BE49-F238E27FC236}">
                <a16:creationId xmlns:a16="http://schemas.microsoft.com/office/drawing/2014/main" id="{EF037A8F-FEF2-FA50-310C-09B404719251}"/>
              </a:ext>
            </a:extLst>
          </p:cNvPr>
          <p:cNvSpPr>
            <a:spLocks noGrp="1"/>
          </p:cNvSpPr>
          <p:nvPr>
            <p:ph sz="half" idx="1"/>
          </p:nvPr>
        </p:nvSpPr>
        <p:spPr>
          <a:xfrm>
            <a:off x="747981" y="1812758"/>
            <a:ext cx="10905457" cy="4525897"/>
          </a:xfrm>
        </p:spPr>
        <p:txBody>
          <a:bodyPr>
            <a:normAutofit fontScale="70000" lnSpcReduction="20000"/>
          </a:bodyPr>
          <a:lstStyle/>
          <a:p>
            <a:r>
              <a:rPr lang="en-US" dirty="0"/>
              <a:t>then we can create a Motif object as follows:</a:t>
            </a:r>
          </a:p>
          <a:p>
            <a:r>
              <a:rPr lang="en-US" dirty="0">
                <a:solidFill>
                  <a:srgbClr val="0070C0"/>
                </a:solidFill>
              </a:rPr>
              <a:t>&gt;&gt;&gt;</a:t>
            </a:r>
            <a:r>
              <a:rPr lang="en-US" dirty="0"/>
              <a:t> m = motifs.create(instances)  </a:t>
            </a:r>
          </a:p>
          <a:p>
            <a:r>
              <a:rPr lang="en-US" dirty="0"/>
              <a:t>The instances are saved in an attribute m.instances, which is essentially a Python list with some added functionality, as described below. Printing out the Motif object shows the instances from which it was constructed: </a:t>
            </a:r>
          </a:p>
          <a:p>
            <a:r>
              <a:rPr lang="en-US" dirty="0">
                <a:solidFill>
                  <a:srgbClr val="0070C0"/>
                </a:solidFill>
              </a:rPr>
              <a:t>&gt;&gt;&gt;</a:t>
            </a:r>
            <a:r>
              <a:rPr lang="en-US" dirty="0"/>
              <a:t> </a:t>
            </a:r>
            <a:r>
              <a:rPr lang="en-US" dirty="0">
                <a:solidFill>
                  <a:srgbClr val="00B050"/>
                </a:solidFill>
              </a:rPr>
              <a:t>print</a:t>
            </a:r>
            <a:r>
              <a:rPr lang="en-US" dirty="0"/>
              <a:t>(m) </a:t>
            </a:r>
          </a:p>
          <a:p>
            <a:r>
              <a:rPr lang="en-US" dirty="0">
                <a:solidFill>
                  <a:schemeClr val="bg1">
                    <a:lumMod val="50000"/>
                  </a:schemeClr>
                </a:solidFill>
              </a:rPr>
              <a:t>TACAA </a:t>
            </a:r>
          </a:p>
          <a:p>
            <a:r>
              <a:rPr lang="en-US" dirty="0">
                <a:solidFill>
                  <a:schemeClr val="bg1">
                    <a:lumMod val="50000"/>
                  </a:schemeClr>
                </a:solidFill>
              </a:rPr>
              <a:t>TACGC</a:t>
            </a:r>
          </a:p>
          <a:p>
            <a:r>
              <a:rPr lang="en-US" dirty="0">
                <a:solidFill>
                  <a:schemeClr val="bg1">
                    <a:lumMod val="50000"/>
                  </a:schemeClr>
                </a:solidFill>
              </a:rPr>
              <a:t>TACAC</a:t>
            </a:r>
          </a:p>
          <a:p>
            <a:r>
              <a:rPr lang="en-US" dirty="0">
                <a:solidFill>
                  <a:schemeClr val="bg1">
                    <a:lumMod val="50000"/>
                  </a:schemeClr>
                </a:solidFill>
              </a:rPr>
              <a:t>TACCC</a:t>
            </a:r>
          </a:p>
          <a:p>
            <a:r>
              <a:rPr lang="en-US" dirty="0">
                <a:solidFill>
                  <a:schemeClr val="bg1">
                    <a:lumMod val="50000"/>
                  </a:schemeClr>
                </a:solidFill>
              </a:rPr>
              <a:t>AACCC</a:t>
            </a:r>
          </a:p>
          <a:p>
            <a:r>
              <a:rPr lang="en-US" dirty="0">
                <a:solidFill>
                  <a:schemeClr val="bg1">
                    <a:lumMod val="50000"/>
                  </a:schemeClr>
                </a:solidFill>
              </a:rPr>
              <a:t>AATGC</a:t>
            </a:r>
          </a:p>
          <a:p>
            <a:r>
              <a:rPr lang="en-US" dirty="0">
                <a:solidFill>
                  <a:schemeClr val="bg1">
                    <a:lumMod val="50000"/>
                  </a:schemeClr>
                </a:solidFill>
              </a:rPr>
              <a:t>AATGC</a:t>
            </a:r>
          </a:p>
          <a:p>
            <a:pPr marL="0" indent="0">
              <a:buNone/>
            </a:pPr>
            <a:r>
              <a:rPr lang="en-US" dirty="0">
                <a:solidFill>
                  <a:schemeClr val="bg1">
                    <a:lumMod val="50000"/>
                  </a:schemeClr>
                </a:solidFill>
              </a:rPr>
              <a:t> &lt;BLANKLINE&gt;</a:t>
            </a:r>
          </a:p>
        </p:txBody>
      </p:sp>
    </p:spTree>
    <p:extLst>
      <p:ext uri="{BB962C8B-B14F-4D97-AF65-F5344CB8AC3E}">
        <p14:creationId xmlns:p14="http://schemas.microsoft.com/office/powerpoint/2010/main" val="1759787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63F87F-5BFB-5C22-9A28-F947B56105CB}"/>
              </a:ext>
            </a:extLst>
          </p:cNvPr>
          <p:cNvSpPr>
            <a:spLocks noGrp="1"/>
          </p:cNvSpPr>
          <p:nvPr>
            <p:ph type="ftr" sz="quarter" idx="11"/>
          </p:nvPr>
        </p:nvSpPr>
        <p:spPr/>
        <p:txBody>
          <a:bodyPr/>
          <a:lstStyle/>
          <a:p>
            <a:r>
              <a:rPr lang="en-US" cap="none" dirty="0"/>
              <a:t>Sequence motif analysis</a:t>
            </a:r>
          </a:p>
        </p:txBody>
      </p:sp>
      <p:sp>
        <p:nvSpPr>
          <p:cNvPr id="3" name="Slide Number Placeholder 2">
            <a:extLst>
              <a:ext uri="{FF2B5EF4-FFF2-40B4-BE49-F238E27FC236}">
                <a16:creationId xmlns:a16="http://schemas.microsoft.com/office/drawing/2014/main" id="{A71E5769-EC79-EA22-F9A9-8721CCEBA2B6}"/>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5" name="Title 4">
            <a:extLst>
              <a:ext uri="{FF2B5EF4-FFF2-40B4-BE49-F238E27FC236}">
                <a16:creationId xmlns:a16="http://schemas.microsoft.com/office/drawing/2014/main" id="{A2F41F80-0F6B-4556-A0B2-DD92D66E0E0D}"/>
              </a:ext>
            </a:extLst>
          </p:cNvPr>
          <p:cNvSpPr>
            <a:spLocks noGrp="1"/>
          </p:cNvSpPr>
          <p:nvPr>
            <p:ph type="title"/>
          </p:nvPr>
        </p:nvSpPr>
        <p:spPr/>
        <p:txBody>
          <a:bodyPr/>
          <a:lstStyle/>
          <a:p>
            <a:r>
              <a:rPr lang="en-US" dirty="0"/>
              <a:t>…</a:t>
            </a:r>
          </a:p>
        </p:txBody>
      </p:sp>
      <p:sp>
        <p:nvSpPr>
          <p:cNvPr id="6" name="Content Placeholder 5">
            <a:extLst>
              <a:ext uri="{FF2B5EF4-FFF2-40B4-BE49-F238E27FC236}">
                <a16:creationId xmlns:a16="http://schemas.microsoft.com/office/drawing/2014/main" id="{AF140B4A-AA72-DB8F-C843-127E13B2FEF8}"/>
              </a:ext>
            </a:extLst>
          </p:cNvPr>
          <p:cNvSpPr>
            <a:spLocks noGrp="1"/>
          </p:cNvSpPr>
          <p:nvPr>
            <p:ph sz="half" idx="1"/>
          </p:nvPr>
        </p:nvSpPr>
        <p:spPr/>
        <p:txBody>
          <a:bodyPr/>
          <a:lstStyle/>
          <a:p>
            <a:r>
              <a:rPr lang="en-US" dirty="0"/>
              <a:t>The length of the motif is defined as the sequence length, which should be the same for all instances: </a:t>
            </a:r>
            <a:r>
              <a:rPr lang="en-US" dirty="0">
                <a:solidFill>
                  <a:srgbClr val="0070C0"/>
                </a:solidFill>
              </a:rPr>
              <a:t>&gt;&gt;&gt;</a:t>
            </a:r>
            <a:r>
              <a:rPr lang="en-US" dirty="0"/>
              <a:t> </a:t>
            </a:r>
            <a:r>
              <a:rPr lang="en-US" dirty="0">
                <a:solidFill>
                  <a:srgbClr val="00B050"/>
                </a:solidFill>
              </a:rPr>
              <a:t>len</a:t>
            </a:r>
            <a:r>
              <a:rPr lang="en-US" dirty="0"/>
              <a:t>(m) </a:t>
            </a:r>
          </a:p>
          <a:p>
            <a:r>
              <a:rPr lang="en-US" dirty="0">
                <a:solidFill>
                  <a:schemeClr val="bg1">
                    <a:lumMod val="50000"/>
                  </a:schemeClr>
                </a:solidFill>
              </a:rPr>
              <a:t>5</a:t>
            </a:r>
          </a:p>
          <a:p>
            <a:endParaRPr lang="en-US" dirty="0">
              <a:solidFill>
                <a:schemeClr val="bg1">
                  <a:lumMod val="50000"/>
                </a:schemeClr>
              </a:solidFill>
            </a:endParaRPr>
          </a:p>
        </p:txBody>
      </p:sp>
      <p:pic>
        <p:nvPicPr>
          <p:cNvPr id="8" name="Picture 7">
            <a:extLst>
              <a:ext uri="{FF2B5EF4-FFF2-40B4-BE49-F238E27FC236}">
                <a16:creationId xmlns:a16="http://schemas.microsoft.com/office/drawing/2014/main" id="{207BFA5A-E600-666F-6FA1-A2AAD7803725}"/>
              </a:ext>
            </a:extLst>
          </p:cNvPr>
          <p:cNvPicPr>
            <a:picLocks noChangeAspect="1"/>
          </p:cNvPicPr>
          <p:nvPr/>
        </p:nvPicPr>
        <p:blipFill>
          <a:blip r:embed="rId2"/>
          <a:stretch>
            <a:fillRect/>
          </a:stretch>
        </p:blipFill>
        <p:spPr>
          <a:xfrm>
            <a:off x="842183" y="3070789"/>
            <a:ext cx="9655377" cy="2491956"/>
          </a:xfrm>
          <a:prstGeom prst="rect">
            <a:avLst/>
          </a:prstGeom>
        </p:spPr>
      </p:pic>
    </p:spTree>
    <p:extLst>
      <p:ext uri="{BB962C8B-B14F-4D97-AF65-F5344CB8AC3E}">
        <p14:creationId xmlns:p14="http://schemas.microsoft.com/office/powerpoint/2010/main" val="4109784290"/>
      </p:ext>
    </p:extLst>
  </p:cSld>
  <p:clrMapOvr>
    <a:masterClrMapping/>
  </p:clrMapOvr>
</p:sld>
</file>

<file path=ppt/theme/theme1.xml><?xml version="1.0" encoding="utf-8"?>
<a:theme xmlns:a="http://schemas.openxmlformats.org/drawingml/2006/main" name="RetrospectVTI">
  <a:themeElements>
    <a:clrScheme name="Custom 62">
      <a:dk1>
        <a:srgbClr val="000000"/>
      </a:dk1>
      <a:lt1>
        <a:srgbClr val="FFFFFF"/>
      </a:lt1>
      <a:dk2>
        <a:srgbClr val="322441"/>
      </a:dk2>
      <a:lt2>
        <a:srgbClr val="E8E8E2"/>
      </a:lt2>
      <a:accent1>
        <a:srgbClr val="3F3DE3"/>
      </a:accent1>
      <a:accent2>
        <a:srgbClr val="7229D2"/>
      </a:accent2>
      <a:accent3>
        <a:srgbClr val="C62FE1"/>
      </a:accent3>
      <a:accent4>
        <a:srgbClr val="CF1DA0"/>
      </a:accent4>
      <a:accent5>
        <a:srgbClr val="E12F68"/>
      </a:accent5>
      <a:accent6>
        <a:srgbClr val="CF2E1D"/>
      </a:accent6>
      <a:hlink>
        <a:srgbClr val="87882D"/>
      </a:hlink>
      <a:folHlink>
        <a:srgbClr val="7F7F7F"/>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1534312_win32_fixed" id="{7DA952F3-BC8E-4B7B-859D-A36E039201B7}" vid="{8E772A5C-93BE-4922-8D82-53E2DDEA5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5236A05-3599-4152-8DD9-B0D397D93833}">
  <ds:schemaRefs>
    <ds:schemaRef ds:uri="http://schemas.microsoft.com/sharepoint/v3/contenttype/forms"/>
  </ds:schemaRefs>
</ds:datastoreItem>
</file>

<file path=customXml/itemProps2.xml><?xml version="1.0" encoding="utf-8"?>
<ds:datastoreItem xmlns:ds="http://schemas.openxmlformats.org/officeDocument/2006/customXml" ds:itemID="{0411285E-60A8-4134-BCBF-B1E84D96D2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00ABA88-74E4-4FC0-A26E-0822D1363D5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Classic corporate teach a course slides</Template>
  <TotalTime>416</TotalTime>
  <Words>1538</Words>
  <Application>Microsoft Office PowerPoint</Application>
  <PresentationFormat>Widescreen</PresentationFormat>
  <Paragraphs>216</Paragraphs>
  <Slides>40</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Calibri</vt:lpstr>
      <vt:lpstr>Calibri Light</vt:lpstr>
      <vt:lpstr>Gill Sans Nova Light</vt:lpstr>
      <vt:lpstr>Roboto Condensed</vt:lpstr>
      <vt:lpstr>Times New Roman</vt:lpstr>
      <vt:lpstr>Wingdings</vt:lpstr>
      <vt:lpstr>RetrospectVTI</vt:lpstr>
      <vt:lpstr>Sequence motif analysis using Bio.motifs</vt:lpstr>
      <vt:lpstr>Course Outline</vt:lpstr>
      <vt:lpstr>First Section </vt:lpstr>
      <vt:lpstr>Introduction </vt:lpstr>
      <vt:lpstr>…</vt:lpstr>
      <vt:lpstr>Motif objects</vt:lpstr>
      <vt:lpstr>Creating a motif from instances</vt:lpstr>
      <vt:lpstr>…</vt:lpstr>
      <vt:lpstr>…</vt:lpstr>
      <vt:lpstr>…</vt:lpstr>
      <vt:lpstr>…</vt:lpstr>
      <vt:lpstr>…</vt:lpstr>
      <vt:lpstr>Creating a sequence logo</vt:lpstr>
      <vt:lpstr>Reading motifs</vt:lpstr>
      <vt:lpstr>JASPAR</vt:lpstr>
      <vt:lpstr>PowerPoint Presentation</vt:lpstr>
      <vt:lpstr>…</vt:lpstr>
      <vt:lpstr>The JASPAR pfm format </vt:lpstr>
      <vt:lpstr>PowerPoint Presentation</vt:lpstr>
      <vt:lpstr>MEME</vt:lpstr>
      <vt:lpstr>PowerPoint Presentation</vt:lpstr>
      <vt:lpstr>…</vt:lpstr>
      <vt:lpstr>PowerPoint Presentation</vt:lpstr>
      <vt:lpstr>…</vt:lpstr>
      <vt:lpstr>…</vt:lpstr>
      <vt:lpstr>TRANSFAC</vt:lpstr>
      <vt:lpstr>…</vt:lpstr>
      <vt:lpstr>…</vt:lpstr>
      <vt:lpstr>PowerPoint Presentation</vt:lpstr>
      <vt:lpstr>…</vt:lpstr>
      <vt:lpstr>Writing motifs</vt:lpstr>
      <vt:lpstr>…</vt:lpstr>
      <vt:lpstr>Comparing motifs</vt:lpstr>
      <vt:lpstr>…</vt:lpstr>
      <vt:lpstr>…</vt:lpstr>
      <vt:lpstr>…</vt:lpstr>
      <vt:lpstr>Meet our team</vt:lpstr>
      <vt:lpstr>References</vt:lpstr>
      <vt:lpstr>References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Sequence motif analysis using Bio.motifs</dc:title>
  <dc:creator>Nourhanne 20367835</dc:creator>
  <cp:lastModifiedBy>Nourhanne 20367835</cp:lastModifiedBy>
  <cp:revision>5</cp:revision>
  <dcterms:created xsi:type="dcterms:W3CDTF">2022-12-15T17:37:12Z</dcterms:created>
  <dcterms:modified xsi:type="dcterms:W3CDTF">2022-12-21T14:46:32Z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